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notesSlides/_rels/notesSlide1.xml.rels" ContentType="application/vnd.openxmlformats-package.relationships+xml"/>
  <Override PartName="/ppt/notesSlides/notesSlide1.xml" ContentType="application/vnd.openxmlformats-officedocument.presentationml.notesSlide+xml"/>
  <Override PartName="/ppt/_rels/presentation.xml.rels" ContentType="application/vnd.openxmlformats-package.relationships+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media/image1.png" ContentType="image/png"/>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
</Relationships>
</file>

<file path=ppt/media/image1.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en-US" sz="1800" spc="-1" strike="noStrike">
                <a:solidFill>
                  <a:srgbClr val="000000"/>
                </a:solidFill>
                <a:latin typeface="Segoe UI"/>
              </a:rPr>
              <a:t>Click to move the slide</a:t>
            </a:r>
            <a:endParaRPr b="0" lang="en-US" sz="1800" spc="-1" strike="noStrike">
              <a:solidFill>
                <a:srgbClr val="000000"/>
              </a:solidFill>
              <a:latin typeface="Segoe UI"/>
            </a:endParaRPr>
          </a:p>
        </p:txBody>
      </p:sp>
      <p:sp>
        <p:nvSpPr>
          <p:cNvPr id="87" name="PlaceHolder 2"/>
          <p:cNvSpPr>
            <a:spLocks noGrp="1"/>
          </p:cNvSpPr>
          <p:nvPr>
            <p:ph type="body"/>
          </p:nvPr>
        </p:nvSpPr>
        <p:spPr>
          <a:xfrm>
            <a:off x="756000" y="5078520"/>
            <a:ext cx="6047640" cy="4811040"/>
          </a:xfrm>
          <a:prstGeom prst="rect">
            <a:avLst/>
          </a:prstGeom>
        </p:spPr>
        <p:txBody>
          <a:bodyPr lIns="0" rIns="0" tIns="0" bIns="0">
            <a:noAutofit/>
          </a:bodyPr>
          <a:p>
            <a:r>
              <a:rPr b="0" lang="en-GB" sz="2000" spc="-1" strike="noStrike">
                <a:latin typeface="Arial"/>
              </a:rPr>
              <a:t>Click to edit the notes' format</a:t>
            </a:r>
            <a:endParaRPr b="0" lang="en-GB" sz="2000" spc="-1" strike="noStrike">
              <a:latin typeface="Arial"/>
            </a:endParaRPr>
          </a:p>
        </p:txBody>
      </p:sp>
      <p:sp>
        <p:nvSpPr>
          <p:cNvPr id="88" name="PlaceHolder 3"/>
          <p:cNvSpPr>
            <a:spLocks noGrp="1"/>
          </p:cNvSpPr>
          <p:nvPr>
            <p:ph type="hdr"/>
          </p:nvPr>
        </p:nvSpPr>
        <p:spPr>
          <a:xfrm>
            <a:off x="0" y="0"/>
            <a:ext cx="3280680" cy="534240"/>
          </a:xfrm>
          <a:prstGeom prst="rect">
            <a:avLst/>
          </a:prstGeom>
        </p:spPr>
        <p:txBody>
          <a:bodyPr lIns="0" rIns="0" tIns="0" bIns="0">
            <a:noAutofit/>
          </a:bodyPr>
          <a:p>
            <a:r>
              <a:rPr b="0" lang="en-GB" sz="1400" spc="-1" strike="noStrike">
                <a:latin typeface="Times New Roman"/>
              </a:rPr>
              <a:t>&lt;header&gt;</a:t>
            </a:r>
            <a:endParaRPr b="0" lang="en-GB" sz="1400" spc="-1" strike="noStrike">
              <a:latin typeface="Times New Roman"/>
            </a:endParaRPr>
          </a:p>
        </p:txBody>
      </p:sp>
      <p:sp>
        <p:nvSpPr>
          <p:cNvPr id="89" name="PlaceHolder 4"/>
          <p:cNvSpPr>
            <a:spLocks noGrp="1"/>
          </p:cNvSpPr>
          <p:nvPr>
            <p:ph type="dt"/>
          </p:nvPr>
        </p:nvSpPr>
        <p:spPr>
          <a:xfrm>
            <a:off x="4278960" y="0"/>
            <a:ext cx="3280680" cy="534240"/>
          </a:xfrm>
          <a:prstGeom prst="rect">
            <a:avLst/>
          </a:prstGeom>
        </p:spPr>
        <p:txBody>
          <a:bodyPr lIns="0" rIns="0" tIns="0" bIns="0">
            <a:noAutofit/>
          </a:bodyPr>
          <a:p>
            <a:pPr algn="r"/>
            <a:r>
              <a:rPr b="0" lang="en-GB" sz="1400" spc="-1" strike="noStrike">
                <a:latin typeface="Times New Roman"/>
              </a:rPr>
              <a:t>&lt;date/time&gt;</a:t>
            </a:r>
            <a:endParaRPr b="0" lang="en-GB" sz="1400" spc="-1" strike="noStrike">
              <a:latin typeface="Times New Roman"/>
            </a:endParaRPr>
          </a:p>
        </p:txBody>
      </p:sp>
      <p:sp>
        <p:nvSpPr>
          <p:cNvPr id="90" name="PlaceHolder 5"/>
          <p:cNvSpPr>
            <a:spLocks noGrp="1"/>
          </p:cNvSpPr>
          <p:nvPr>
            <p:ph type="ftr"/>
          </p:nvPr>
        </p:nvSpPr>
        <p:spPr>
          <a:xfrm>
            <a:off x="0" y="10157400"/>
            <a:ext cx="3280680" cy="534240"/>
          </a:xfrm>
          <a:prstGeom prst="rect">
            <a:avLst/>
          </a:prstGeom>
        </p:spPr>
        <p:txBody>
          <a:bodyPr lIns="0" rIns="0" tIns="0" bIns="0" anchor="b">
            <a:noAutofit/>
          </a:bodyPr>
          <a:p>
            <a:r>
              <a:rPr b="0" lang="en-GB" sz="1400" spc="-1" strike="noStrike">
                <a:latin typeface="Times New Roman"/>
              </a:rPr>
              <a:t>&lt;footer&gt;</a:t>
            </a:r>
            <a:endParaRPr b="0" lang="en-GB" sz="1400" spc="-1" strike="noStrike">
              <a:latin typeface="Times New Roman"/>
            </a:endParaRPr>
          </a:p>
        </p:txBody>
      </p:sp>
      <p:sp>
        <p:nvSpPr>
          <p:cNvPr id="91"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89EDED1A-269B-46E6-8F78-C27AADC6F69B}" type="slidenum">
              <a:rPr b="0" lang="en-GB" sz="1400" spc="-1" strike="noStrike">
                <a:latin typeface="Times New Roman"/>
              </a:rPr>
              <a:t>&lt;number&gt;</a:t>
            </a:fld>
            <a:endParaRPr b="0" lang="en-GB"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sldImg"/>
          </p:nvPr>
        </p:nvSpPr>
        <p:spPr>
          <a:xfrm>
            <a:off x="685800" y="1143000"/>
            <a:ext cx="5486040" cy="3085920"/>
          </a:xfrm>
          <a:prstGeom prst="rect">
            <a:avLst/>
          </a:prstGeom>
        </p:spPr>
      </p:sp>
      <p:sp>
        <p:nvSpPr>
          <p:cNvPr id="123" name="PlaceHolder 2"/>
          <p:cNvSpPr>
            <a:spLocks noGrp="1"/>
          </p:cNvSpPr>
          <p:nvPr>
            <p:ph type="body"/>
          </p:nvPr>
        </p:nvSpPr>
        <p:spPr>
          <a:xfrm>
            <a:off x="685800" y="4400640"/>
            <a:ext cx="5486040" cy="3600000"/>
          </a:xfrm>
          <a:prstGeom prst="rect">
            <a:avLst/>
          </a:prstGeom>
        </p:spPr>
        <p:txBody>
          <a:bodyPr>
            <a:noAutofit/>
          </a:bodyPr>
          <a:p>
            <a:endParaRPr b="0" lang="en-GB" sz="2000" spc="-1" strike="noStrike">
              <a:latin typeface="Arial"/>
            </a:endParaRPr>
          </a:p>
        </p:txBody>
      </p:sp>
      <p:sp>
        <p:nvSpPr>
          <p:cNvPr id="124" name="TextShape 3"/>
          <p:cNvSpPr txBox="1"/>
          <p:nvPr/>
        </p:nvSpPr>
        <p:spPr>
          <a:xfrm>
            <a:off x="3884760" y="8685360"/>
            <a:ext cx="2971440" cy="458280"/>
          </a:xfrm>
          <a:prstGeom prst="rect">
            <a:avLst/>
          </a:prstGeom>
          <a:noFill/>
          <a:ln>
            <a:noFill/>
          </a:ln>
        </p:spPr>
        <p:txBody>
          <a:bodyPr anchor="b">
            <a:noAutofit/>
          </a:bodyPr>
          <a:p>
            <a:pPr algn="r">
              <a:lnSpc>
                <a:spcPct val="100000"/>
              </a:lnSpc>
            </a:pPr>
            <a:fld id="{15F548F2-0FA3-48B7-BDBF-14307DDBD4B4}" type="slidenum">
              <a:rPr b="0" lang="en-US" sz="1200" spc="-1" strike="noStrike">
                <a:solidFill>
                  <a:srgbClr val="000000"/>
                </a:solidFill>
                <a:latin typeface="+mn-lt"/>
                <a:ea typeface="+mn-ea"/>
              </a:rPr>
              <a:t>&lt;number&gt;</a:t>
            </a:fld>
            <a:endParaRPr b="0" lang="en-GB"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29" name="PlaceHolder 2"/>
          <p:cNvSpPr>
            <a:spLocks noGrp="1"/>
          </p:cNvSpPr>
          <p:nvPr>
            <p:ph type="body"/>
          </p:nvPr>
        </p:nvSpPr>
        <p:spPr>
          <a:xfrm>
            <a:off x="838080" y="1825560"/>
            <a:ext cx="416736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30" name="PlaceHolder 3"/>
          <p:cNvSpPr>
            <a:spLocks noGrp="1"/>
          </p:cNvSpPr>
          <p:nvPr>
            <p:ph type="body"/>
          </p:nvPr>
        </p:nvSpPr>
        <p:spPr>
          <a:xfrm>
            <a:off x="838080" y="4098240"/>
            <a:ext cx="416736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32" name="PlaceHolder 2"/>
          <p:cNvSpPr>
            <a:spLocks noGrp="1"/>
          </p:cNvSpPr>
          <p:nvPr>
            <p:ph type="body"/>
          </p:nvPr>
        </p:nvSpPr>
        <p:spPr>
          <a:xfrm>
            <a:off x="83808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33" name="PlaceHolder 3"/>
          <p:cNvSpPr>
            <a:spLocks noGrp="1"/>
          </p:cNvSpPr>
          <p:nvPr>
            <p:ph type="body"/>
          </p:nvPr>
        </p:nvSpPr>
        <p:spPr>
          <a:xfrm>
            <a:off x="297396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34" name="PlaceHolder 4"/>
          <p:cNvSpPr>
            <a:spLocks noGrp="1"/>
          </p:cNvSpPr>
          <p:nvPr>
            <p:ph type="body"/>
          </p:nvPr>
        </p:nvSpPr>
        <p:spPr>
          <a:xfrm>
            <a:off x="838080" y="409824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35" name="PlaceHolder 5"/>
          <p:cNvSpPr>
            <a:spLocks noGrp="1"/>
          </p:cNvSpPr>
          <p:nvPr>
            <p:ph type="body"/>
          </p:nvPr>
        </p:nvSpPr>
        <p:spPr>
          <a:xfrm>
            <a:off x="2973960" y="409824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37" name="PlaceHolder 2"/>
          <p:cNvSpPr>
            <a:spLocks noGrp="1"/>
          </p:cNvSpPr>
          <p:nvPr>
            <p:ph type="body"/>
          </p:nvPr>
        </p:nvSpPr>
        <p:spPr>
          <a:xfrm>
            <a:off x="838080" y="182556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38" name="PlaceHolder 3"/>
          <p:cNvSpPr>
            <a:spLocks noGrp="1"/>
          </p:cNvSpPr>
          <p:nvPr>
            <p:ph type="body"/>
          </p:nvPr>
        </p:nvSpPr>
        <p:spPr>
          <a:xfrm>
            <a:off x="2247120" y="182556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39" name="PlaceHolder 4"/>
          <p:cNvSpPr>
            <a:spLocks noGrp="1"/>
          </p:cNvSpPr>
          <p:nvPr>
            <p:ph type="body"/>
          </p:nvPr>
        </p:nvSpPr>
        <p:spPr>
          <a:xfrm>
            <a:off x="3656520" y="182556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40" name="PlaceHolder 5"/>
          <p:cNvSpPr>
            <a:spLocks noGrp="1"/>
          </p:cNvSpPr>
          <p:nvPr>
            <p:ph type="body"/>
          </p:nvPr>
        </p:nvSpPr>
        <p:spPr>
          <a:xfrm>
            <a:off x="838080" y="409824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41" name="PlaceHolder 6"/>
          <p:cNvSpPr>
            <a:spLocks noGrp="1"/>
          </p:cNvSpPr>
          <p:nvPr>
            <p:ph type="body"/>
          </p:nvPr>
        </p:nvSpPr>
        <p:spPr>
          <a:xfrm>
            <a:off x="2247120" y="409824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42" name="PlaceHolder 7"/>
          <p:cNvSpPr>
            <a:spLocks noGrp="1"/>
          </p:cNvSpPr>
          <p:nvPr>
            <p:ph type="body"/>
          </p:nvPr>
        </p:nvSpPr>
        <p:spPr>
          <a:xfrm>
            <a:off x="3656520" y="409824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51" name="PlaceHolder 2"/>
          <p:cNvSpPr>
            <a:spLocks noGrp="1"/>
          </p:cNvSpPr>
          <p:nvPr>
            <p:ph type="subTitle"/>
          </p:nvPr>
        </p:nvSpPr>
        <p:spPr>
          <a:xfrm>
            <a:off x="838080" y="1825560"/>
            <a:ext cx="4167360" cy="4350960"/>
          </a:xfrm>
          <a:prstGeom prst="rect">
            <a:avLst/>
          </a:prstGeom>
        </p:spPr>
        <p:txBody>
          <a:bodyPr lIns="0" rIns="0" tIns="0" bIns="0" anchor="ctr">
            <a:noAutofit/>
          </a:bodyPr>
          <a:p>
            <a:pPr algn="ctr"/>
            <a:endParaRPr b="0" lang="en-GB"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53" name="PlaceHolder 2"/>
          <p:cNvSpPr>
            <a:spLocks noGrp="1"/>
          </p:cNvSpPr>
          <p:nvPr>
            <p:ph type="body"/>
          </p:nvPr>
        </p:nvSpPr>
        <p:spPr>
          <a:xfrm>
            <a:off x="838080" y="1825560"/>
            <a:ext cx="4167360" cy="435096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55" name="PlaceHolder 2"/>
          <p:cNvSpPr>
            <a:spLocks noGrp="1"/>
          </p:cNvSpPr>
          <p:nvPr>
            <p:ph type="body"/>
          </p:nvPr>
        </p:nvSpPr>
        <p:spPr>
          <a:xfrm>
            <a:off x="838080" y="1825560"/>
            <a:ext cx="2033640" cy="4350960"/>
          </a:xfrm>
          <a:prstGeom prst="rect">
            <a:avLst/>
          </a:prstGeom>
        </p:spPr>
        <p:txBody>
          <a:bodyPr lIns="0" rIns="0" tIns="0" bIns="0">
            <a:normAutofit/>
          </a:bodyPr>
          <a:p>
            <a:endParaRPr b="0" lang="en-US" sz="2800" spc="-1" strike="noStrike">
              <a:solidFill>
                <a:srgbClr val="000000"/>
              </a:solidFill>
              <a:latin typeface="Segoe UI"/>
            </a:endParaRPr>
          </a:p>
        </p:txBody>
      </p:sp>
      <p:sp>
        <p:nvSpPr>
          <p:cNvPr id="56" name="PlaceHolder 3"/>
          <p:cNvSpPr>
            <a:spLocks noGrp="1"/>
          </p:cNvSpPr>
          <p:nvPr>
            <p:ph type="body"/>
          </p:nvPr>
        </p:nvSpPr>
        <p:spPr>
          <a:xfrm>
            <a:off x="2973960" y="1825560"/>
            <a:ext cx="2033640" cy="435096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604440" y="0"/>
            <a:ext cx="10748880" cy="5603400"/>
          </a:xfrm>
          <a:prstGeom prst="rect">
            <a:avLst/>
          </a:prstGeom>
        </p:spPr>
        <p:txBody>
          <a:bodyPr lIns="0" rIns="0" tIns="0" bIns="0" anchor="ctr">
            <a:noAutofit/>
          </a:bodyPr>
          <a:p>
            <a:pPr algn="ctr"/>
            <a:endParaRPr b="0" lang="en-GB"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60" name="PlaceHolder 2"/>
          <p:cNvSpPr>
            <a:spLocks noGrp="1"/>
          </p:cNvSpPr>
          <p:nvPr>
            <p:ph type="body"/>
          </p:nvPr>
        </p:nvSpPr>
        <p:spPr>
          <a:xfrm>
            <a:off x="83808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61" name="PlaceHolder 3"/>
          <p:cNvSpPr>
            <a:spLocks noGrp="1"/>
          </p:cNvSpPr>
          <p:nvPr>
            <p:ph type="body"/>
          </p:nvPr>
        </p:nvSpPr>
        <p:spPr>
          <a:xfrm>
            <a:off x="2973960" y="1825560"/>
            <a:ext cx="2033640" cy="4350960"/>
          </a:xfrm>
          <a:prstGeom prst="rect">
            <a:avLst/>
          </a:prstGeom>
        </p:spPr>
        <p:txBody>
          <a:bodyPr lIns="0" rIns="0" tIns="0" bIns="0">
            <a:normAutofit/>
          </a:bodyPr>
          <a:p>
            <a:endParaRPr b="0" lang="en-US" sz="2800" spc="-1" strike="noStrike">
              <a:solidFill>
                <a:srgbClr val="000000"/>
              </a:solidFill>
              <a:latin typeface="Segoe UI"/>
            </a:endParaRPr>
          </a:p>
        </p:txBody>
      </p:sp>
      <p:sp>
        <p:nvSpPr>
          <p:cNvPr id="62" name="PlaceHolder 4"/>
          <p:cNvSpPr>
            <a:spLocks noGrp="1"/>
          </p:cNvSpPr>
          <p:nvPr>
            <p:ph type="body"/>
          </p:nvPr>
        </p:nvSpPr>
        <p:spPr>
          <a:xfrm>
            <a:off x="838080" y="409824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8" name="PlaceHolder 2"/>
          <p:cNvSpPr>
            <a:spLocks noGrp="1"/>
          </p:cNvSpPr>
          <p:nvPr>
            <p:ph type="subTitle"/>
          </p:nvPr>
        </p:nvSpPr>
        <p:spPr>
          <a:xfrm>
            <a:off x="838080" y="1825560"/>
            <a:ext cx="4167360" cy="4350960"/>
          </a:xfrm>
          <a:prstGeom prst="rect">
            <a:avLst/>
          </a:prstGeom>
        </p:spPr>
        <p:txBody>
          <a:bodyPr lIns="0" rIns="0" tIns="0" bIns="0" anchor="ctr">
            <a:noAutofit/>
          </a:bodyPr>
          <a:p>
            <a:pPr algn="ctr"/>
            <a:endParaRPr b="0" lang="en-GB"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64" name="PlaceHolder 2"/>
          <p:cNvSpPr>
            <a:spLocks noGrp="1"/>
          </p:cNvSpPr>
          <p:nvPr>
            <p:ph type="body"/>
          </p:nvPr>
        </p:nvSpPr>
        <p:spPr>
          <a:xfrm>
            <a:off x="838080" y="1825560"/>
            <a:ext cx="2033640" cy="4350960"/>
          </a:xfrm>
          <a:prstGeom prst="rect">
            <a:avLst/>
          </a:prstGeom>
        </p:spPr>
        <p:txBody>
          <a:bodyPr lIns="0" rIns="0" tIns="0" bIns="0">
            <a:normAutofit/>
          </a:bodyPr>
          <a:p>
            <a:endParaRPr b="0" lang="en-US" sz="2800" spc="-1" strike="noStrike">
              <a:solidFill>
                <a:srgbClr val="000000"/>
              </a:solidFill>
              <a:latin typeface="Segoe UI"/>
            </a:endParaRPr>
          </a:p>
        </p:txBody>
      </p:sp>
      <p:sp>
        <p:nvSpPr>
          <p:cNvPr id="65" name="PlaceHolder 3"/>
          <p:cNvSpPr>
            <a:spLocks noGrp="1"/>
          </p:cNvSpPr>
          <p:nvPr>
            <p:ph type="body"/>
          </p:nvPr>
        </p:nvSpPr>
        <p:spPr>
          <a:xfrm>
            <a:off x="297396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66" name="PlaceHolder 4"/>
          <p:cNvSpPr>
            <a:spLocks noGrp="1"/>
          </p:cNvSpPr>
          <p:nvPr>
            <p:ph type="body"/>
          </p:nvPr>
        </p:nvSpPr>
        <p:spPr>
          <a:xfrm>
            <a:off x="2973960" y="409824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68" name="PlaceHolder 2"/>
          <p:cNvSpPr>
            <a:spLocks noGrp="1"/>
          </p:cNvSpPr>
          <p:nvPr>
            <p:ph type="body"/>
          </p:nvPr>
        </p:nvSpPr>
        <p:spPr>
          <a:xfrm>
            <a:off x="83808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69" name="PlaceHolder 3"/>
          <p:cNvSpPr>
            <a:spLocks noGrp="1"/>
          </p:cNvSpPr>
          <p:nvPr>
            <p:ph type="body"/>
          </p:nvPr>
        </p:nvSpPr>
        <p:spPr>
          <a:xfrm>
            <a:off x="297396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70" name="PlaceHolder 4"/>
          <p:cNvSpPr>
            <a:spLocks noGrp="1"/>
          </p:cNvSpPr>
          <p:nvPr>
            <p:ph type="body"/>
          </p:nvPr>
        </p:nvSpPr>
        <p:spPr>
          <a:xfrm>
            <a:off x="838080" y="4098240"/>
            <a:ext cx="416736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72" name="PlaceHolder 2"/>
          <p:cNvSpPr>
            <a:spLocks noGrp="1"/>
          </p:cNvSpPr>
          <p:nvPr>
            <p:ph type="body"/>
          </p:nvPr>
        </p:nvSpPr>
        <p:spPr>
          <a:xfrm>
            <a:off x="838080" y="1825560"/>
            <a:ext cx="416736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73" name="PlaceHolder 3"/>
          <p:cNvSpPr>
            <a:spLocks noGrp="1"/>
          </p:cNvSpPr>
          <p:nvPr>
            <p:ph type="body"/>
          </p:nvPr>
        </p:nvSpPr>
        <p:spPr>
          <a:xfrm>
            <a:off x="838080" y="4098240"/>
            <a:ext cx="416736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75" name="PlaceHolder 2"/>
          <p:cNvSpPr>
            <a:spLocks noGrp="1"/>
          </p:cNvSpPr>
          <p:nvPr>
            <p:ph type="body"/>
          </p:nvPr>
        </p:nvSpPr>
        <p:spPr>
          <a:xfrm>
            <a:off x="83808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76" name="PlaceHolder 3"/>
          <p:cNvSpPr>
            <a:spLocks noGrp="1"/>
          </p:cNvSpPr>
          <p:nvPr>
            <p:ph type="body"/>
          </p:nvPr>
        </p:nvSpPr>
        <p:spPr>
          <a:xfrm>
            <a:off x="297396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77" name="PlaceHolder 4"/>
          <p:cNvSpPr>
            <a:spLocks noGrp="1"/>
          </p:cNvSpPr>
          <p:nvPr>
            <p:ph type="body"/>
          </p:nvPr>
        </p:nvSpPr>
        <p:spPr>
          <a:xfrm>
            <a:off x="838080" y="409824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78" name="PlaceHolder 5"/>
          <p:cNvSpPr>
            <a:spLocks noGrp="1"/>
          </p:cNvSpPr>
          <p:nvPr>
            <p:ph type="body"/>
          </p:nvPr>
        </p:nvSpPr>
        <p:spPr>
          <a:xfrm>
            <a:off x="2973960" y="409824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80" name="PlaceHolder 2"/>
          <p:cNvSpPr>
            <a:spLocks noGrp="1"/>
          </p:cNvSpPr>
          <p:nvPr>
            <p:ph type="body"/>
          </p:nvPr>
        </p:nvSpPr>
        <p:spPr>
          <a:xfrm>
            <a:off x="838080" y="182556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81" name="PlaceHolder 3"/>
          <p:cNvSpPr>
            <a:spLocks noGrp="1"/>
          </p:cNvSpPr>
          <p:nvPr>
            <p:ph type="body"/>
          </p:nvPr>
        </p:nvSpPr>
        <p:spPr>
          <a:xfrm>
            <a:off x="2247120" y="182556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82" name="PlaceHolder 4"/>
          <p:cNvSpPr>
            <a:spLocks noGrp="1"/>
          </p:cNvSpPr>
          <p:nvPr>
            <p:ph type="body"/>
          </p:nvPr>
        </p:nvSpPr>
        <p:spPr>
          <a:xfrm>
            <a:off x="3656520" y="182556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83" name="PlaceHolder 5"/>
          <p:cNvSpPr>
            <a:spLocks noGrp="1"/>
          </p:cNvSpPr>
          <p:nvPr>
            <p:ph type="body"/>
          </p:nvPr>
        </p:nvSpPr>
        <p:spPr>
          <a:xfrm>
            <a:off x="838080" y="409824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84" name="PlaceHolder 6"/>
          <p:cNvSpPr>
            <a:spLocks noGrp="1"/>
          </p:cNvSpPr>
          <p:nvPr>
            <p:ph type="body"/>
          </p:nvPr>
        </p:nvSpPr>
        <p:spPr>
          <a:xfrm>
            <a:off x="2247120" y="409824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85" name="PlaceHolder 7"/>
          <p:cNvSpPr>
            <a:spLocks noGrp="1"/>
          </p:cNvSpPr>
          <p:nvPr>
            <p:ph type="body"/>
          </p:nvPr>
        </p:nvSpPr>
        <p:spPr>
          <a:xfrm>
            <a:off x="3656520" y="4098240"/>
            <a:ext cx="134172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10" name="PlaceHolder 2"/>
          <p:cNvSpPr>
            <a:spLocks noGrp="1"/>
          </p:cNvSpPr>
          <p:nvPr>
            <p:ph type="body"/>
          </p:nvPr>
        </p:nvSpPr>
        <p:spPr>
          <a:xfrm>
            <a:off x="838080" y="1825560"/>
            <a:ext cx="4167360" cy="435096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12" name="PlaceHolder 2"/>
          <p:cNvSpPr>
            <a:spLocks noGrp="1"/>
          </p:cNvSpPr>
          <p:nvPr>
            <p:ph type="body"/>
          </p:nvPr>
        </p:nvSpPr>
        <p:spPr>
          <a:xfrm>
            <a:off x="838080" y="1825560"/>
            <a:ext cx="2033640" cy="4350960"/>
          </a:xfrm>
          <a:prstGeom prst="rect">
            <a:avLst/>
          </a:prstGeom>
        </p:spPr>
        <p:txBody>
          <a:bodyPr lIns="0" rIns="0" tIns="0" bIns="0">
            <a:normAutofit/>
          </a:bodyPr>
          <a:p>
            <a:endParaRPr b="0" lang="en-US" sz="2800" spc="-1" strike="noStrike">
              <a:solidFill>
                <a:srgbClr val="000000"/>
              </a:solidFill>
              <a:latin typeface="Segoe UI"/>
            </a:endParaRPr>
          </a:p>
        </p:txBody>
      </p:sp>
      <p:sp>
        <p:nvSpPr>
          <p:cNvPr id="13" name="PlaceHolder 3"/>
          <p:cNvSpPr>
            <a:spLocks noGrp="1"/>
          </p:cNvSpPr>
          <p:nvPr>
            <p:ph type="body"/>
          </p:nvPr>
        </p:nvSpPr>
        <p:spPr>
          <a:xfrm>
            <a:off x="2973960" y="1825560"/>
            <a:ext cx="2033640" cy="435096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604440" y="0"/>
            <a:ext cx="10748880" cy="5603400"/>
          </a:xfrm>
          <a:prstGeom prst="rect">
            <a:avLst/>
          </a:prstGeom>
        </p:spPr>
        <p:txBody>
          <a:bodyPr lIns="0" rIns="0" tIns="0" bIns="0" anchor="ctr">
            <a:noAutofit/>
          </a:bodyPr>
          <a:p>
            <a:pPr algn="ctr"/>
            <a:endParaRPr b="0" lang="en-GB"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17" name="PlaceHolder 2"/>
          <p:cNvSpPr>
            <a:spLocks noGrp="1"/>
          </p:cNvSpPr>
          <p:nvPr>
            <p:ph type="body"/>
          </p:nvPr>
        </p:nvSpPr>
        <p:spPr>
          <a:xfrm>
            <a:off x="83808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18" name="PlaceHolder 3"/>
          <p:cNvSpPr>
            <a:spLocks noGrp="1"/>
          </p:cNvSpPr>
          <p:nvPr>
            <p:ph type="body"/>
          </p:nvPr>
        </p:nvSpPr>
        <p:spPr>
          <a:xfrm>
            <a:off x="2973960" y="1825560"/>
            <a:ext cx="2033640" cy="4350960"/>
          </a:xfrm>
          <a:prstGeom prst="rect">
            <a:avLst/>
          </a:prstGeom>
        </p:spPr>
        <p:txBody>
          <a:bodyPr lIns="0" rIns="0" tIns="0" bIns="0">
            <a:normAutofit/>
          </a:bodyPr>
          <a:p>
            <a:endParaRPr b="0" lang="en-US" sz="2800" spc="-1" strike="noStrike">
              <a:solidFill>
                <a:srgbClr val="000000"/>
              </a:solidFill>
              <a:latin typeface="Segoe UI"/>
            </a:endParaRPr>
          </a:p>
        </p:txBody>
      </p:sp>
      <p:sp>
        <p:nvSpPr>
          <p:cNvPr id="19" name="PlaceHolder 4"/>
          <p:cNvSpPr>
            <a:spLocks noGrp="1"/>
          </p:cNvSpPr>
          <p:nvPr>
            <p:ph type="body"/>
          </p:nvPr>
        </p:nvSpPr>
        <p:spPr>
          <a:xfrm>
            <a:off x="838080" y="409824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21" name="PlaceHolder 2"/>
          <p:cNvSpPr>
            <a:spLocks noGrp="1"/>
          </p:cNvSpPr>
          <p:nvPr>
            <p:ph type="body"/>
          </p:nvPr>
        </p:nvSpPr>
        <p:spPr>
          <a:xfrm>
            <a:off x="838080" y="1825560"/>
            <a:ext cx="2033640" cy="4350960"/>
          </a:xfrm>
          <a:prstGeom prst="rect">
            <a:avLst/>
          </a:prstGeom>
        </p:spPr>
        <p:txBody>
          <a:bodyPr lIns="0" rIns="0" tIns="0" bIns="0">
            <a:normAutofit/>
          </a:bodyPr>
          <a:p>
            <a:endParaRPr b="0" lang="en-US" sz="2800" spc="-1" strike="noStrike">
              <a:solidFill>
                <a:srgbClr val="000000"/>
              </a:solidFill>
              <a:latin typeface="Segoe UI"/>
            </a:endParaRPr>
          </a:p>
        </p:txBody>
      </p:sp>
      <p:sp>
        <p:nvSpPr>
          <p:cNvPr id="22" name="PlaceHolder 3"/>
          <p:cNvSpPr>
            <a:spLocks noGrp="1"/>
          </p:cNvSpPr>
          <p:nvPr>
            <p:ph type="body"/>
          </p:nvPr>
        </p:nvSpPr>
        <p:spPr>
          <a:xfrm>
            <a:off x="297396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23" name="PlaceHolder 4"/>
          <p:cNvSpPr>
            <a:spLocks noGrp="1"/>
          </p:cNvSpPr>
          <p:nvPr>
            <p:ph type="body"/>
          </p:nvPr>
        </p:nvSpPr>
        <p:spPr>
          <a:xfrm>
            <a:off x="2973960" y="409824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4440" y="0"/>
            <a:ext cx="10748880" cy="1208520"/>
          </a:xfrm>
          <a:prstGeom prst="rect">
            <a:avLst/>
          </a:prstGeom>
        </p:spPr>
        <p:txBody>
          <a:bodyPr lIns="0" rIns="0" tIns="0" bIns="0" anchor="ctr">
            <a:noAutofit/>
          </a:bodyPr>
          <a:p>
            <a:endParaRPr b="0" lang="en-US" sz="1800" spc="-1" strike="noStrike">
              <a:solidFill>
                <a:srgbClr val="000000"/>
              </a:solidFill>
              <a:latin typeface="Segoe UI"/>
            </a:endParaRPr>
          </a:p>
        </p:txBody>
      </p:sp>
      <p:sp>
        <p:nvSpPr>
          <p:cNvPr id="25" name="PlaceHolder 2"/>
          <p:cNvSpPr>
            <a:spLocks noGrp="1"/>
          </p:cNvSpPr>
          <p:nvPr>
            <p:ph type="body"/>
          </p:nvPr>
        </p:nvSpPr>
        <p:spPr>
          <a:xfrm>
            <a:off x="83808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26" name="PlaceHolder 3"/>
          <p:cNvSpPr>
            <a:spLocks noGrp="1"/>
          </p:cNvSpPr>
          <p:nvPr>
            <p:ph type="body"/>
          </p:nvPr>
        </p:nvSpPr>
        <p:spPr>
          <a:xfrm>
            <a:off x="2973960" y="1825560"/>
            <a:ext cx="2033640" cy="2075040"/>
          </a:xfrm>
          <a:prstGeom prst="rect">
            <a:avLst/>
          </a:prstGeom>
        </p:spPr>
        <p:txBody>
          <a:bodyPr lIns="0" rIns="0" tIns="0" bIns="0">
            <a:normAutofit/>
          </a:bodyPr>
          <a:p>
            <a:endParaRPr b="0" lang="en-US" sz="2800" spc="-1" strike="noStrike">
              <a:solidFill>
                <a:srgbClr val="000000"/>
              </a:solidFill>
              <a:latin typeface="Segoe UI"/>
            </a:endParaRPr>
          </a:p>
        </p:txBody>
      </p:sp>
      <p:sp>
        <p:nvSpPr>
          <p:cNvPr id="27" name="PlaceHolder 4"/>
          <p:cNvSpPr>
            <a:spLocks noGrp="1"/>
          </p:cNvSpPr>
          <p:nvPr>
            <p:ph type="body"/>
          </p:nvPr>
        </p:nvSpPr>
        <p:spPr>
          <a:xfrm>
            <a:off x="838080" y="4098240"/>
            <a:ext cx="4167360" cy="2075040"/>
          </a:xfrm>
          <a:prstGeom prst="rect">
            <a:avLst/>
          </a:prstGeom>
        </p:spPr>
        <p:txBody>
          <a:bodyPr lIns="0" rIns="0" tIns="0" bIns="0">
            <a:normAutofit/>
          </a:bodyPr>
          <a:p>
            <a:endParaRPr b="0" lang="en-US" sz="2800" spc="-1" strike="noStrike">
              <a:solidFill>
                <a:srgbClr val="000000"/>
              </a:solidFill>
              <a:latin typeface="Segoe U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0" y="0"/>
            <a:ext cx="12191760" cy="486612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p:style>
      </p:sp>
      <p:sp>
        <p:nvSpPr>
          <p:cNvPr id="1" name="PlaceHolder 2"/>
          <p:cNvSpPr>
            <a:spLocks noGrp="1"/>
          </p:cNvSpPr>
          <p:nvPr>
            <p:ph type="title"/>
          </p:nvPr>
        </p:nvSpPr>
        <p:spPr>
          <a:xfrm>
            <a:off x="838080" y="2061000"/>
            <a:ext cx="10515240" cy="2387160"/>
          </a:xfrm>
          <a:prstGeom prst="rect">
            <a:avLst/>
          </a:prstGeom>
        </p:spPr>
        <p:txBody>
          <a:bodyPr anchor="b">
            <a:normAutofit/>
          </a:bodyPr>
          <a:p>
            <a:pPr>
              <a:lnSpc>
                <a:spcPct val="100000"/>
              </a:lnSpc>
            </a:pPr>
            <a:r>
              <a:rPr b="0" lang="en-US" sz="5400" spc="-1" strike="noStrike">
                <a:solidFill>
                  <a:srgbClr val="ffffff"/>
                </a:solidFill>
                <a:latin typeface="Segoe UI Light"/>
              </a:rPr>
              <a:t>Click to edit Master title style</a:t>
            </a:r>
            <a:endParaRPr b="0" lang="en-US" sz="5400" spc="-1" strike="noStrike">
              <a:solidFill>
                <a:srgbClr val="000000"/>
              </a:solidFill>
              <a:latin typeface="Segoe UI"/>
            </a:endParaRPr>
          </a:p>
        </p:txBody>
      </p:sp>
      <p:sp>
        <p:nvSpPr>
          <p:cNvPr id="2" name="PlaceHolder 3"/>
          <p:cNvSpPr>
            <a:spLocks noGrp="1"/>
          </p:cNvSpPr>
          <p:nvPr>
            <p:ph type="dt"/>
          </p:nvPr>
        </p:nvSpPr>
        <p:spPr>
          <a:xfrm>
            <a:off x="838080" y="6356520"/>
            <a:ext cx="3276360" cy="364680"/>
          </a:xfrm>
          <a:prstGeom prst="rect">
            <a:avLst/>
          </a:prstGeom>
        </p:spPr>
        <p:txBody>
          <a:bodyPr anchor="ctr">
            <a:noAutofit/>
          </a:bodyPr>
          <a:p>
            <a:pPr>
              <a:lnSpc>
                <a:spcPct val="100000"/>
              </a:lnSpc>
            </a:pPr>
            <a:fld id="{3BA01854-7B56-4863-BCD3-5BA9B6D33224}" type="datetime">
              <a:rPr b="0" lang="en-US" sz="1200" spc="-1" strike="noStrike">
                <a:solidFill>
                  <a:srgbClr val="8b8b8b"/>
                </a:solidFill>
                <a:latin typeface="Segoe UI"/>
              </a:rPr>
              <a:t>9/13/20</a:t>
            </a:fld>
            <a:endParaRPr b="0" lang="en-GB" sz="1200" spc="-1" strike="noStrike">
              <a:latin typeface="Times New Roman"/>
            </a:endParaRPr>
          </a:p>
        </p:txBody>
      </p:sp>
      <p:sp>
        <p:nvSpPr>
          <p:cNvPr id="3" name="PlaceHolder 4"/>
          <p:cNvSpPr>
            <a:spLocks noGrp="1"/>
          </p:cNvSpPr>
          <p:nvPr>
            <p:ph type="ftr"/>
          </p:nvPr>
        </p:nvSpPr>
        <p:spPr>
          <a:xfrm>
            <a:off x="4648320" y="6356520"/>
            <a:ext cx="2895120" cy="364680"/>
          </a:xfrm>
          <a:prstGeom prst="rect">
            <a:avLst/>
          </a:prstGeom>
        </p:spPr>
        <p:txBody>
          <a:bodyPr anchor="ctr">
            <a:noAutofit/>
          </a:bodyPr>
          <a:p>
            <a:endParaRPr b="0" lang="en-GB" sz="2400" spc="-1" strike="noStrike">
              <a:latin typeface="Times New Roman"/>
            </a:endParaRPr>
          </a:p>
        </p:txBody>
      </p:sp>
      <p:sp>
        <p:nvSpPr>
          <p:cNvPr id="4" name="PlaceHolder 5"/>
          <p:cNvSpPr>
            <a:spLocks noGrp="1"/>
          </p:cNvSpPr>
          <p:nvPr>
            <p:ph type="sldNum"/>
          </p:nvPr>
        </p:nvSpPr>
        <p:spPr>
          <a:xfrm>
            <a:off x="8077320" y="6356520"/>
            <a:ext cx="3276360" cy="364680"/>
          </a:xfrm>
          <a:prstGeom prst="rect">
            <a:avLst/>
          </a:prstGeom>
        </p:spPr>
        <p:txBody>
          <a:bodyPr anchor="ctr">
            <a:noAutofit/>
          </a:bodyPr>
          <a:p>
            <a:pPr algn="r">
              <a:lnSpc>
                <a:spcPct val="100000"/>
              </a:lnSpc>
            </a:pPr>
            <a:fld id="{90712348-D839-4AE9-BF64-76B14B2E0941}" type="slidenum">
              <a:rPr b="0" lang="en-US" sz="1200" spc="-1" strike="noStrike">
                <a:solidFill>
                  <a:srgbClr val="8b8b8b"/>
                </a:solidFill>
                <a:latin typeface="Segoe UI"/>
              </a:rPr>
              <a:t>&lt;number&gt;</a:t>
            </a:fld>
            <a:endParaRPr b="0" lang="en-GB" sz="1200" spc="-1" strike="noStrike">
              <a:latin typeface="Times New Roman"/>
            </a:endParaRPr>
          </a:p>
        </p:txBody>
      </p:sp>
      <p:sp>
        <p:nvSpPr>
          <p:cNvPr id="5" name="CustomShape 6"/>
          <p:cNvSpPr/>
          <p:nvPr/>
        </p:nvSpPr>
        <p:spPr>
          <a:xfrm>
            <a:off x="0" y="0"/>
            <a:ext cx="12191760" cy="486612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p:style>
      </p:sp>
      <p:sp>
        <p:nvSpPr>
          <p:cNvPr id="6"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Segoe UI"/>
              </a:rPr>
              <a:t>Click to edit the outline text format</a:t>
            </a:r>
            <a:endParaRPr b="0" lang="en-US" sz="2800" spc="-1" strike="noStrike">
              <a:solidFill>
                <a:srgbClr val="000000"/>
              </a:solidFill>
              <a:latin typeface="Segoe UI"/>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Segoe UI"/>
              </a:rPr>
              <a:t>Second Outline Level</a:t>
            </a:r>
            <a:endParaRPr b="0" lang="en-US" sz="2000" spc="-1" strike="noStrike">
              <a:solidFill>
                <a:srgbClr val="000000"/>
              </a:solidFill>
              <a:latin typeface="Segoe UI"/>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Segoe UI"/>
              </a:rPr>
              <a:t>Third Outline Level</a:t>
            </a:r>
            <a:endParaRPr b="0" lang="en-US" sz="1800" spc="-1" strike="noStrike">
              <a:solidFill>
                <a:srgbClr val="000000"/>
              </a:solidFill>
              <a:latin typeface="Segoe UI"/>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Segoe UI"/>
              </a:rPr>
              <a:t>Fourth Outline Level</a:t>
            </a:r>
            <a:endParaRPr b="0" lang="en-US" sz="1800" spc="-1" strike="noStrike">
              <a:solidFill>
                <a:srgbClr val="000000"/>
              </a:solidFill>
              <a:latin typeface="Segoe UI"/>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Segoe UI"/>
              </a:rPr>
              <a:t>Fifth Outline Level</a:t>
            </a:r>
            <a:endParaRPr b="0" lang="en-US" sz="2000" spc="-1" strike="noStrike">
              <a:solidFill>
                <a:srgbClr val="000000"/>
              </a:solidFill>
              <a:latin typeface="Segoe UI"/>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Segoe UI"/>
              </a:rPr>
              <a:t>Sixth Outline Level</a:t>
            </a:r>
            <a:endParaRPr b="0" lang="en-US" sz="2000" spc="-1" strike="noStrike">
              <a:solidFill>
                <a:srgbClr val="000000"/>
              </a:solidFill>
              <a:latin typeface="Segoe UI"/>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Segoe UI"/>
              </a:rPr>
              <a:t>Seventh Outline Level</a:t>
            </a:r>
            <a:endParaRPr b="0" lang="en-US" sz="2000" spc="-1" strike="noStrike">
              <a:solidFill>
                <a:srgbClr val="000000"/>
              </a:solidFill>
              <a:latin typeface="Segoe U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 name="CustomShape 1"/>
          <p:cNvSpPr/>
          <p:nvPr/>
        </p:nvSpPr>
        <p:spPr>
          <a:xfrm>
            <a:off x="0" y="0"/>
            <a:ext cx="12191760" cy="133236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p:style>
      </p:sp>
      <p:sp>
        <p:nvSpPr>
          <p:cNvPr id="44" name="PlaceHolder 2"/>
          <p:cNvSpPr>
            <a:spLocks noGrp="1"/>
          </p:cNvSpPr>
          <p:nvPr>
            <p:ph type="title"/>
          </p:nvPr>
        </p:nvSpPr>
        <p:spPr>
          <a:xfrm>
            <a:off x="604440" y="0"/>
            <a:ext cx="10748880" cy="1208520"/>
          </a:xfrm>
          <a:prstGeom prst="rect">
            <a:avLst/>
          </a:prstGeom>
        </p:spPr>
        <p:txBody>
          <a:bodyPr anchor="b">
            <a:normAutofit/>
          </a:bodyPr>
          <a:p>
            <a:pPr>
              <a:lnSpc>
                <a:spcPct val="100000"/>
              </a:lnSpc>
            </a:pPr>
            <a:r>
              <a:rPr b="0" lang="en-US" sz="3600" spc="-1" strike="noStrike">
                <a:solidFill>
                  <a:srgbClr val="ffffff"/>
                </a:solidFill>
                <a:latin typeface="Segoe UI Light"/>
              </a:rPr>
              <a:t>Click to edit Master title style</a:t>
            </a:r>
            <a:endParaRPr b="0" lang="en-US" sz="3600" spc="-1" strike="noStrike">
              <a:solidFill>
                <a:srgbClr val="000000"/>
              </a:solidFill>
              <a:latin typeface="Segoe UI"/>
            </a:endParaRPr>
          </a:p>
        </p:txBody>
      </p:sp>
      <p:sp>
        <p:nvSpPr>
          <p:cNvPr id="45" name="PlaceHolder 3"/>
          <p:cNvSpPr>
            <a:spLocks noGrp="1"/>
          </p:cNvSpPr>
          <p:nvPr>
            <p:ph type="body"/>
          </p:nvPr>
        </p:nvSpPr>
        <p:spPr>
          <a:xfrm>
            <a:off x="838080" y="1825560"/>
            <a:ext cx="4167360" cy="4350960"/>
          </a:xfrm>
          <a:prstGeom prst="rect">
            <a:avLst/>
          </a:prstGeom>
        </p:spPr>
        <p:txBody>
          <a:bodyPr>
            <a:normAutofit/>
          </a:bodyPr>
          <a:p>
            <a:pPr>
              <a:lnSpc>
                <a:spcPct val="150000"/>
              </a:lnSpc>
              <a:spcBef>
                <a:spcPts val="479"/>
              </a:spcBef>
              <a:spcAft>
                <a:spcPts val="1199"/>
              </a:spcAft>
            </a:pPr>
            <a:r>
              <a:rPr b="0" lang="en-US" sz="1600" spc="-1" strike="noStrike">
                <a:solidFill>
                  <a:srgbClr val="808080"/>
                </a:solidFill>
                <a:latin typeface="Segoe UI"/>
              </a:rPr>
              <a:t>Click to edit Master text styles</a:t>
            </a:r>
            <a:endParaRPr b="0" lang="en-US" sz="1600" spc="-1" strike="noStrike">
              <a:solidFill>
                <a:srgbClr val="000000"/>
              </a:solidFill>
              <a:latin typeface="Segoe UI"/>
            </a:endParaRPr>
          </a:p>
          <a:p>
            <a:pPr lvl="1" marL="685800" indent="-228240">
              <a:lnSpc>
                <a:spcPct val="150000"/>
              </a:lnSpc>
              <a:spcBef>
                <a:spcPts val="420"/>
              </a:spcBef>
              <a:spcAft>
                <a:spcPts val="1199"/>
              </a:spcAft>
              <a:buClr>
                <a:srgbClr val="808080"/>
              </a:buClr>
              <a:buFont typeface="Arial"/>
              <a:buChar char="•"/>
            </a:pPr>
            <a:r>
              <a:rPr b="0" lang="en-US" sz="1400" spc="-1" strike="noStrike">
                <a:solidFill>
                  <a:srgbClr val="808080"/>
                </a:solidFill>
                <a:latin typeface="Segoe UI"/>
              </a:rPr>
              <a:t>Second level</a:t>
            </a:r>
            <a:endParaRPr b="0" lang="en-US" sz="1400" spc="-1" strike="noStrike">
              <a:solidFill>
                <a:srgbClr val="000000"/>
              </a:solidFill>
              <a:latin typeface="Segoe UI"/>
            </a:endParaRPr>
          </a:p>
          <a:p>
            <a:pPr lvl="2" marL="1143000" indent="-228240">
              <a:lnSpc>
                <a:spcPct val="150000"/>
              </a:lnSpc>
              <a:spcBef>
                <a:spcPts val="360"/>
              </a:spcBef>
              <a:spcAft>
                <a:spcPts val="1199"/>
              </a:spcAft>
              <a:buClr>
                <a:srgbClr val="808080"/>
              </a:buClr>
              <a:buFont typeface="Arial"/>
              <a:buChar char="•"/>
            </a:pPr>
            <a:r>
              <a:rPr b="0" lang="en-US" sz="1200" spc="-1" strike="noStrike">
                <a:solidFill>
                  <a:srgbClr val="808080"/>
                </a:solidFill>
                <a:latin typeface="Segoe UI"/>
              </a:rPr>
              <a:t>Third level</a:t>
            </a:r>
            <a:endParaRPr b="0" lang="en-US" sz="1200" spc="-1" strike="noStrike">
              <a:solidFill>
                <a:srgbClr val="000000"/>
              </a:solidFill>
              <a:latin typeface="Segoe UI"/>
            </a:endParaRPr>
          </a:p>
          <a:p>
            <a:pPr lvl="3" marL="1600200" indent="-228240">
              <a:lnSpc>
                <a:spcPct val="150000"/>
              </a:lnSpc>
              <a:spcBef>
                <a:spcPts val="329"/>
              </a:spcBef>
              <a:spcAft>
                <a:spcPts val="1199"/>
              </a:spcAft>
              <a:buClr>
                <a:srgbClr val="808080"/>
              </a:buClr>
              <a:buFont typeface="Arial"/>
              <a:buChar char="•"/>
            </a:pPr>
            <a:r>
              <a:rPr b="0" lang="en-US" sz="1100" spc="-1" strike="noStrike">
                <a:solidFill>
                  <a:srgbClr val="808080"/>
                </a:solidFill>
                <a:latin typeface="Segoe UI"/>
              </a:rPr>
              <a:t>Fourth level</a:t>
            </a:r>
            <a:endParaRPr b="0" lang="en-US" sz="1100" spc="-1" strike="noStrike">
              <a:solidFill>
                <a:srgbClr val="000000"/>
              </a:solidFill>
              <a:latin typeface="Segoe UI"/>
            </a:endParaRPr>
          </a:p>
          <a:p>
            <a:pPr lvl="4" marL="2057400" indent="-228240">
              <a:lnSpc>
                <a:spcPct val="150000"/>
              </a:lnSpc>
              <a:spcBef>
                <a:spcPts val="329"/>
              </a:spcBef>
              <a:spcAft>
                <a:spcPts val="1199"/>
              </a:spcAft>
              <a:buClr>
                <a:srgbClr val="808080"/>
              </a:buClr>
              <a:buFont typeface="Arial"/>
              <a:buChar char="•"/>
            </a:pPr>
            <a:r>
              <a:rPr b="0" lang="en-US" sz="1100" spc="-1" strike="noStrike">
                <a:solidFill>
                  <a:srgbClr val="808080"/>
                </a:solidFill>
                <a:latin typeface="Segoe UI"/>
              </a:rPr>
              <a:t>Fifth level</a:t>
            </a:r>
            <a:endParaRPr b="0" lang="en-US" sz="1100" spc="-1" strike="noStrike">
              <a:solidFill>
                <a:srgbClr val="000000"/>
              </a:solidFill>
              <a:latin typeface="Segoe UI"/>
            </a:endParaRPr>
          </a:p>
        </p:txBody>
      </p:sp>
      <p:sp>
        <p:nvSpPr>
          <p:cNvPr id="46" name="PlaceHolder 4"/>
          <p:cNvSpPr>
            <a:spLocks noGrp="1"/>
          </p:cNvSpPr>
          <p:nvPr>
            <p:ph type="dt"/>
          </p:nvPr>
        </p:nvSpPr>
        <p:spPr>
          <a:xfrm>
            <a:off x="838080" y="6356520"/>
            <a:ext cx="3276360" cy="364680"/>
          </a:xfrm>
          <a:prstGeom prst="rect">
            <a:avLst/>
          </a:prstGeom>
        </p:spPr>
        <p:txBody>
          <a:bodyPr anchor="ctr">
            <a:noAutofit/>
          </a:bodyPr>
          <a:p>
            <a:pPr>
              <a:lnSpc>
                <a:spcPct val="100000"/>
              </a:lnSpc>
            </a:pPr>
            <a:fld id="{FF55E0A3-2382-4F70-A98E-5C3263341850}" type="datetime">
              <a:rPr b="0" lang="en-US" sz="1200" spc="-1" strike="noStrike">
                <a:solidFill>
                  <a:srgbClr val="8b8b8b"/>
                </a:solidFill>
                <a:latin typeface="Segoe UI"/>
              </a:rPr>
              <a:t>9/13/20</a:t>
            </a:fld>
            <a:endParaRPr b="0" lang="en-GB" sz="1200" spc="-1" strike="noStrike">
              <a:latin typeface="Times New Roman"/>
            </a:endParaRPr>
          </a:p>
        </p:txBody>
      </p:sp>
      <p:sp>
        <p:nvSpPr>
          <p:cNvPr id="47" name="PlaceHolder 5"/>
          <p:cNvSpPr>
            <a:spLocks noGrp="1"/>
          </p:cNvSpPr>
          <p:nvPr>
            <p:ph type="ftr"/>
          </p:nvPr>
        </p:nvSpPr>
        <p:spPr>
          <a:xfrm>
            <a:off x="4648320" y="6356520"/>
            <a:ext cx="2895120" cy="364680"/>
          </a:xfrm>
          <a:prstGeom prst="rect">
            <a:avLst/>
          </a:prstGeom>
        </p:spPr>
        <p:txBody>
          <a:bodyPr anchor="ctr">
            <a:noAutofit/>
          </a:bodyPr>
          <a:p>
            <a:endParaRPr b="0" lang="en-GB" sz="2400" spc="-1" strike="noStrike">
              <a:latin typeface="Times New Roman"/>
            </a:endParaRPr>
          </a:p>
        </p:txBody>
      </p:sp>
      <p:sp>
        <p:nvSpPr>
          <p:cNvPr id="48" name="PlaceHolder 6"/>
          <p:cNvSpPr>
            <a:spLocks noGrp="1"/>
          </p:cNvSpPr>
          <p:nvPr>
            <p:ph type="sldNum"/>
          </p:nvPr>
        </p:nvSpPr>
        <p:spPr>
          <a:xfrm>
            <a:off x="8077320" y="6356520"/>
            <a:ext cx="3276360" cy="364680"/>
          </a:xfrm>
          <a:prstGeom prst="rect">
            <a:avLst/>
          </a:prstGeom>
        </p:spPr>
        <p:txBody>
          <a:bodyPr anchor="ctr">
            <a:noAutofit/>
          </a:bodyPr>
          <a:p>
            <a:pPr algn="r">
              <a:lnSpc>
                <a:spcPct val="100000"/>
              </a:lnSpc>
            </a:pPr>
            <a:fld id="{16B83566-0175-48FC-81E6-8AF2B5159760}" type="slidenum">
              <a:rPr b="0" lang="en-US" sz="1200" spc="-1" strike="noStrike">
                <a:solidFill>
                  <a:srgbClr val="8b8b8b"/>
                </a:solidFill>
                <a:latin typeface="Segoe UI"/>
              </a:rPr>
              <a:t>&lt;number&gt;</a:t>
            </a:fld>
            <a:endParaRPr b="0" lang="en-GB" sz="1200" spc="-1" strike="noStrike">
              <a:latin typeface="Times New Roman"/>
            </a:endParaRPr>
          </a:p>
        </p:txBody>
      </p:sp>
      <p:sp>
        <p:nvSpPr>
          <p:cNvPr id="49" name="CustomShape 7"/>
          <p:cNvSpPr/>
          <p:nvPr/>
        </p:nvSpPr>
        <p:spPr>
          <a:xfrm>
            <a:off x="0" y="0"/>
            <a:ext cx="12191760" cy="133236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p:style>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TextShape 1"/>
          <p:cNvSpPr txBox="1"/>
          <p:nvPr/>
        </p:nvSpPr>
        <p:spPr>
          <a:xfrm>
            <a:off x="838080" y="2061000"/>
            <a:ext cx="10515240" cy="2387160"/>
          </a:xfrm>
          <a:prstGeom prst="rect">
            <a:avLst/>
          </a:prstGeom>
          <a:noFill/>
          <a:ln>
            <a:noFill/>
          </a:ln>
        </p:spPr>
        <p:txBody>
          <a:bodyPr anchor="b">
            <a:normAutofit fontScale="92000"/>
          </a:bodyPr>
          <a:p>
            <a:pPr>
              <a:lnSpc>
                <a:spcPct val="100000"/>
              </a:lnSpc>
            </a:pPr>
            <a:r>
              <a:rPr b="0" lang="en-US" sz="5400" spc="-1" strike="noStrike">
                <a:solidFill>
                  <a:srgbClr val="ffe699"/>
                </a:solidFill>
                <a:latin typeface="comic"/>
              </a:rPr>
              <a:t>Reaction Engineering-II</a:t>
            </a:r>
            <a:br/>
            <a:r>
              <a:rPr b="0" lang="en-US" sz="5400" spc="-1" strike="noStrike">
                <a:solidFill>
                  <a:srgbClr val="ffe699"/>
                </a:solidFill>
                <a:latin typeface="comic"/>
              </a:rPr>
              <a:t>(Heterogeneous Systems)</a:t>
            </a:r>
            <a:br/>
            <a:r>
              <a:rPr b="0" lang="en-US" sz="5400" spc="-1" strike="noStrike">
                <a:solidFill>
                  <a:srgbClr val="ffe699"/>
                </a:solidFill>
                <a:latin typeface="comic"/>
              </a:rPr>
              <a:t>(CH31009)</a:t>
            </a:r>
            <a:endParaRPr b="0" lang="en-US" sz="5400" spc="-1" strike="noStrike">
              <a:solidFill>
                <a:srgbClr val="000000"/>
              </a:solidFill>
              <a:latin typeface="Segoe UI"/>
            </a:endParaRPr>
          </a:p>
        </p:txBody>
      </p:sp>
      <p:sp>
        <p:nvSpPr>
          <p:cNvPr id="93" name="TextShape 2"/>
          <p:cNvSpPr txBox="1"/>
          <p:nvPr/>
        </p:nvSpPr>
        <p:spPr>
          <a:xfrm>
            <a:off x="5616360" y="5265000"/>
            <a:ext cx="6705360" cy="1137600"/>
          </a:xfrm>
          <a:prstGeom prst="rect">
            <a:avLst/>
          </a:prstGeom>
          <a:noFill/>
          <a:ln>
            <a:noFill/>
          </a:ln>
        </p:spPr>
        <p:txBody>
          <a:bodyPr>
            <a:normAutofit fontScale="35000"/>
          </a:bodyPr>
          <a:p>
            <a:pPr>
              <a:lnSpc>
                <a:spcPct val="150000"/>
              </a:lnSpc>
              <a:spcBef>
                <a:spcPts val="601"/>
              </a:spcBef>
            </a:pPr>
            <a:r>
              <a:rPr b="0" lang="en-US" sz="2800" spc="-1" strike="noStrike">
                <a:solidFill>
                  <a:srgbClr val="d24726"/>
                </a:solidFill>
                <a:latin typeface="Segoe UI Light"/>
              </a:rPr>
              <a:t>	</a:t>
            </a:r>
            <a:r>
              <a:rPr b="0" lang="en-US" sz="2800" spc="-1" strike="noStrike">
                <a:solidFill>
                  <a:srgbClr val="d24726"/>
                </a:solidFill>
                <a:latin typeface="Segoe UI Light"/>
              </a:rPr>
              <a:t>	</a:t>
            </a:r>
            <a:r>
              <a:rPr b="0" lang="en-US" sz="2800" spc="-1" strike="noStrike">
                <a:solidFill>
                  <a:srgbClr val="d24726"/>
                </a:solidFill>
                <a:latin typeface="Segoe UI Light"/>
              </a:rPr>
              <a:t>	</a:t>
            </a:r>
            <a:r>
              <a:rPr b="1" lang="en-US" sz="3100" spc="-1" strike="noStrike">
                <a:solidFill>
                  <a:srgbClr val="00b050"/>
                </a:solidFill>
                <a:latin typeface="Arial"/>
              </a:rPr>
              <a:t>Dr. Sonali Sengupta</a:t>
            </a:r>
            <a:endParaRPr b="0" lang="en-GB" sz="3100" spc="-1" strike="noStrike">
              <a:latin typeface="Arial"/>
            </a:endParaRPr>
          </a:p>
          <a:p>
            <a:pPr>
              <a:lnSpc>
                <a:spcPct val="150000"/>
              </a:lnSpc>
              <a:spcBef>
                <a:spcPts val="601"/>
              </a:spcBef>
            </a:pPr>
            <a:r>
              <a:rPr b="1" lang="en-US" sz="3100" spc="-1" strike="noStrike">
                <a:solidFill>
                  <a:srgbClr val="00b050"/>
                </a:solidFill>
                <a:latin typeface="Arial"/>
              </a:rPr>
              <a:t>	</a:t>
            </a:r>
            <a:r>
              <a:rPr b="1" lang="en-US" sz="3100" spc="-1" strike="noStrike">
                <a:solidFill>
                  <a:srgbClr val="00b050"/>
                </a:solidFill>
                <a:latin typeface="Arial"/>
              </a:rPr>
              <a:t>   </a:t>
            </a:r>
            <a:r>
              <a:rPr b="1" lang="en-US" sz="3100" spc="-1" strike="noStrike">
                <a:solidFill>
                  <a:srgbClr val="00b050"/>
                </a:solidFill>
                <a:latin typeface="Arial"/>
              </a:rPr>
              <a:t>Department of Chemical Engineering</a:t>
            </a:r>
            <a:endParaRPr b="0" lang="en-GB" sz="31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c000"/>
                </a:solidFill>
                <a:latin typeface="comic"/>
              </a:rPr>
              <a:t>Gas phase solid catalytic reaction:</a:t>
            </a:r>
            <a:endParaRPr b="0" lang="en-US" sz="3600" spc="-1" strike="noStrike">
              <a:solidFill>
                <a:srgbClr val="000000"/>
              </a:solidFill>
              <a:latin typeface="Segoe UI"/>
            </a:endParaRPr>
          </a:p>
        </p:txBody>
      </p:sp>
      <p:sp>
        <p:nvSpPr>
          <p:cNvPr id="115" name="TextShape 2"/>
          <p:cNvSpPr txBox="1"/>
          <p:nvPr/>
        </p:nvSpPr>
        <p:spPr>
          <a:xfrm>
            <a:off x="838080" y="1825560"/>
            <a:ext cx="10515240" cy="4350960"/>
          </a:xfrm>
          <a:prstGeom prst="rect">
            <a:avLst/>
          </a:prstGeom>
          <a:noFill/>
          <a:ln>
            <a:noFill/>
          </a:ln>
        </p:spPr>
        <p:txBody>
          <a:bodyPr>
            <a:normAutofit fontScale="86000"/>
          </a:bodyPr>
          <a:p>
            <a:pPr>
              <a:lnSpc>
                <a:spcPct val="150000"/>
              </a:lnSpc>
              <a:spcBef>
                <a:spcPts val="479"/>
              </a:spcBef>
              <a:spcAft>
                <a:spcPts val="1199"/>
              </a:spcAft>
            </a:pPr>
            <a:r>
              <a:rPr b="0" lang="en-US" sz="1600" spc="-1" strike="noStrike">
                <a:solidFill>
                  <a:srgbClr val="000000"/>
                </a:solidFill>
                <a:latin typeface="Segoe UI"/>
              </a:rPr>
              <a:t>Gas phase solid catalytic reaction needs the reactants to attach to the surface of the catalyst.</a:t>
            </a:r>
            <a:endParaRPr b="0" lang="en-US" sz="1600" spc="-1" strike="noStrike">
              <a:solidFill>
                <a:srgbClr val="000000"/>
              </a:solidFill>
              <a:latin typeface="Segoe UI"/>
            </a:endParaRPr>
          </a:p>
          <a:p>
            <a:pPr marL="343080" indent="-342720">
              <a:lnSpc>
                <a:spcPct val="150000"/>
              </a:lnSpc>
              <a:spcBef>
                <a:spcPts val="479"/>
              </a:spcBef>
              <a:spcAft>
                <a:spcPts val="1199"/>
              </a:spcAft>
              <a:buClr>
                <a:srgbClr val="000000"/>
              </a:buClr>
              <a:buFont typeface="Segoe UI Light"/>
              <a:buAutoNum type="arabicPeriod"/>
            </a:pPr>
            <a:r>
              <a:rPr b="0" lang="en-US" sz="1600" spc="-1" strike="noStrike">
                <a:solidFill>
                  <a:srgbClr val="000000"/>
                </a:solidFill>
                <a:latin typeface="Segoe UI"/>
              </a:rPr>
              <a:t>This attachment is called adsorption, which may be of two types, 1. Physical adsorption 2. Chemical adsorption</a:t>
            </a:r>
            <a:endParaRPr b="0" lang="en-US" sz="1600" spc="-1" strike="noStrike">
              <a:solidFill>
                <a:srgbClr val="000000"/>
              </a:solidFill>
              <a:latin typeface="Segoe UI"/>
            </a:endParaRPr>
          </a:p>
          <a:p>
            <a:pPr marL="343080" indent="-342720">
              <a:lnSpc>
                <a:spcPct val="150000"/>
              </a:lnSpc>
              <a:spcBef>
                <a:spcPts val="479"/>
              </a:spcBef>
              <a:spcAft>
                <a:spcPts val="1199"/>
              </a:spcAft>
              <a:buClr>
                <a:srgbClr val="000000"/>
              </a:buClr>
              <a:buFont typeface="Segoe UI Light"/>
              <a:buAutoNum type="arabicPeriod"/>
            </a:pPr>
            <a:r>
              <a:rPr b="0" lang="en-US" sz="1600" spc="-1" strike="noStrike">
                <a:solidFill>
                  <a:srgbClr val="000000"/>
                </a:solidFill>
                <a:latin typeface="Segoe UI"/>
              </a:rPr>
              <a:t>Physical adsorption : Force of attraction between the gas molecules and solid catalyst surface is week, either van dar Waal type, between a permanent dipole and an induced dipole or neutral atom or molecule. Heat of adsorption is small, 1-15 Kcal/gmol.</a:t>
            </a:r>
            <a:endParaRPr b="0" lang="en-US" sz="1600" spc="-1" strike="noStrike">
              <a:solidFill>
                <a:srgbClr val="000000"/>
              </a:solidFill>
              <a:latin typeface="Segoe UI"/>
            </a:endParaRPr>
          </a:p>
          <a:p>
            <a:pPr marL="343080" indent="-342720">
              <a:lnSpc>
                <a:spcPct val="150000"/>
              </a:lnSpc>
              <a:spcBef>
                <a:spcPts val="479"/>
              </a:spcBef>
              <a:spcAft>
                <a:spcPts val="1199"/>
              </a:spcAft>
              <a:buClr>
                <a:srgbClr val="000000"/>
              </a:buClr>
              <a:buFont typeface="Segoe UI Light"/>
              <a:buAutoNum type="arabicPeriod"/>
            </a:pPr>
            <a:r>
              <a:rPr b="0" lang="en-US" sz="1600" spc="-1" strike="noStrike">
                <a:solidFill>
                  <a:srgbClr val="000000"/>
                </a:solidFill>
                <a:latin typeface="Segoe UI"/>
              </a:rPr>
              <a:t>Chemical adsorption: Force of attraction is strong, the reactant atoms or molecules are bound to the surface atoms of the catalyst by valence bond type force. Chemical adsorption is required for reactants to perform a chemical reaction. Due to chemical adsorption, the electronic structure of reactant molecules are disturbed significantly, making them extremely reactive. Heat of adsorption is in similar magnitude to heat of reaction, i.e., 10-100 Kcal/gmol.</a:t>
            </a:r>
            <a:endParaRPr b="0" lang="en-US" sz="1600" spc="-1" strike="noStrike">
              <a:solidFill>
                <a:srgbClr val="000000"/>
              </a:solidFill>
              <a:latin typeface="Segoe UI"/>
            </a:endParaRPr>
          </a:p>
          <a:p>
            <a:pPr>
              <a:lnSpc>
                <a:spcPct val="150000"/>
              </a:lnSpc>
              <a:spcBef>
                <a:spcPts val="479"/>
              </a:spcBef>
              <a:spcAft>
                <a:spcPts val="1199"/>
              </a:spcAft>
            </a:pPr>
            <a:endParaRPr b="0" lang="en-US" sz="1600" spc="-1" strike="noStrike">
              <a:solidFill>
                <a:srgbClr val="000000"/>
              </a:solidFill>
              <a:latin typeface="Segoe UI"/>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c000"/>
                </a:solidFill>
                <a:latin typeface="comic"/>
              </a:rPr>
              <a:t>Contd…</a:t>
            </a:r>
            <a:endParaRPr b="0" lang="en-US" sz="3600" spc="-1" strike="noStrike">
              <a:solidFill>
                <a:srgbClr val="000000"/>
              </a:solidFill>
              <a:latin typeface="Segoe UI"/>
            </a:endParaRPr>
          </a:p>
        </p:txBody>
      </p:sp>
      <p:sp>
        <p:nvSpPr>
          <p:cNvPr id="117" name="TextShape 2"/>
          <p:cNvSpPr txBox="1"/>
          <p:nvPr/>
        </p:nvSpPr>
        <p:spPr>
          <a:xfrm>
            <a:off x="838080" y="1825560"/>
            <a:ext cx="10688040" cy="4350960"/>
          </a:xfrm>
          <a:prstGeom prst="rect">
            <a:avLst/>
          </a:prstGeom>
          <a:noFill/>
          <a:ln>
            <a:noFill/>
          </a:ln>
        </p:spPr>
        <p:txBody>
          <a:bodyPr>
            <a:normAutofit/>
          </a:bodyPr>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Segoe UI"/>
              </a:rPr>
              <a:t>The reaction is not catalyzed by the entire solid surface of the catalyst </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Segoe UI"/>
              </a:rPr>
              <a:t>Adsorption of reactant molecules occurs on specific active centres or sites on the catalyst surface.</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Segoe UI"/>
              </a:rPr>
              <a:t>The active centres on the surface are originated from: 1. Surface irregularities 2. Dislocations 3. Edges of crystals 4. Cracks along grain boundaries.</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Segoe UI"/>
              </a:rPr>
              <a:t>So, active centres on the catalyst surface are able to make strong bonds with the reactant molecules and stabilize them.</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Segoe UI"/>
              </a:rPr>
              <a:t>The parameter to quantify catalyst activity: Turnover frequency—Number of molecules reacting per active sites per second at the condition of experiment</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Segoe UI"/>
              </a:rPr>
              <a:t>Dispersion D of catalyst: Fraction of the metal ions present on the surface of the catalyst</a:t>
            </a:r>
            <a:endParaRPr b="0" lang="en-US" sz="1600" spc="-1" strike="noStrike">
              <a:solidFill>
                <a:srgbClr val="000000"/>
              </a:solidFill>
              <a:latin typeface="Segoe UI"/>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c000"/>
                </a:solidFill>
                <a:latin typeface="comic"/>
              </a:rPr>
              <a:t>Steps in a Solid Catalytic Gas Phase Reaction</a:t>
            </a:r>
            <a:r>
              <a:rPr b="0" lang="en-US" sz="3600" spc="-1" strike="noStrike">
                <a:solidFill>
                  <a:srgbClr val="ffffff"/>
                </a:solidFill>
                <a:latin typeface="Segoe UI Light"/>
              </a:rPr>
              <a:t>:</a:t>
            </a:r>
            <a:endParaRPr b="0" lang="en-US" sz="3600" spc="-1" strike="noStrike">
              <a:solidFill>
                <a:srgbClr val="000000"/>
              </a:solidFill>
              <a:latin typeface="Segoe UI"/>
            </a:endParaRPr>
          </a:p>
        </p:txBody>
      </p:sp>
      <p:sp>
        <p:nvSpPr>
          <p:cNvPr id="119" name="TextShape 2"/>
          <p:cNvSpPr txBox="1"/>
          <p:nvPr/>
        </p:nvSpPr>
        <p:spPr>
          <a:xfrm>
            <a:off x="426240" y="1506960"/>
            <a:ext cx="10927440" cy="5125320"/>
          </a:xfrm>
          <a:prstGeom prst="rect">
            <a:avLst/>
          </a:prstGeom>
          <a:noFill/>
          <a:ln>
            <a:noFill/>
          </a:ln>
        </p:spPr>
        <p:txBody>
          <a:bodyPr>
            <a:normAutofit fontScale="94000"/>
          </a:bodyPr>
          <a:p>
            <a:pPr>
              <a:lnSpc>
                <a:spcPct val="150000"/>
              </a:lnSpc>
              <a:spcBef>
                <a:spcPts val="541"/>
              </a:spcBef>
              <a:spcAft>
                <a:spcPts val="1199"/>
              </a:spcAft>
            </a:pPr>
            <a:r>
              <a:rPr b="1" lang="en-US" sz="1800" spc="-1" strike="noStrike">
                <a:solidFill>
                  <a:srgbClr val="000000"/>
                </a:solidFill>
                <a:latin typeface="Arial"/>
              </a:rPr>
              <a:t>The steps involved in the overall process by which a fluid phase reaction with solid porous catalyst happens :</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Mass transfer (diffusion) of the reactants from the bulk fluid to the external surface of the catalyst pellet</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Diffusion of the reactant from external surface to the internal pore surface through the catalyst pores</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Adsorption of the reactant on the internal surface</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Reaction on the surface to form product</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Desorption of the product from the surface</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Diffusion of the product from internal surface to pore mouth/external surface of the catalyst</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Mass transfer of the product from external surface to the bulk of the fluid</a:t>
            </a:r>
            <a:endParaRPr b="0" lang="en-US" sz="1800" spc="-1" strike="noStrike">
              <a:solidFill>
                <a:srgbClr val="000000"/>
              </a:solidFill>
              <a:latin typeface="Segoe UI"/>
            </a:endParaRPr>
          </a:p>
          <a:p>
            <a:pPr>
              <a:lnSpc>
                <a:spcPct val="150000"/>
              </a:lnSpc>
              <a:spcBef>
                <a:spcPts val="479"/>
              </a:spcBef>
              <a:spcAft>
                <a:spcPts val="1199"/>
              </a:spcAft>
            </a:pPr>
            <a:endParaRPr b="0" lang="en-US" sz="1800" spc="-1" strike="noStrike">
              <a:solidFill>
                <a:srgbClr val="000000"/>
              </a:solidFill>
              <a:latin typeface="Segoe UI"/>
            </a:endParaRPr>
          </a:p>
          <a:p>
            <a:pPr>
              <a:lnSpc>
                <a:spcPct val="150000"/>
              </a:lnSpc>
              <a:spcBef>
                <a:spcPts val="479"/>
              </a:spcBef>
              <a:spcAft>
                <a:spcPts val="1199"/>
              </a:spcAft>
            </a:pPr>
            <a:endParaRPr b="0" lang="en-US" sz="1800" spc="-1" strike="noStrike">
              <a:solidFill>
                <a:srgbClr val="000000"/>
              </a:solidFill>
              <a:latin typeface="Segoe UI"/>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c000"/>
                </a:solidFill>
                <a:latin typeface="comic"/>
              </a:rPr>
              <a:t>Contd…</a:t>
            </a:r>
            <a:endParaRPr b="0" lang="en-US" sz="3600" spc="-1" strike="noStrike">
              <a:solidFill>
                <a:srgbClr val="000000"/>
              </a:solidFill>
              <a:latin typeface="Segoe UI"/>
            </a:endParaRPr>
          </a:p>
        </p:txBody>
      </p:sp>
      <p:sp>
        <p:nvSpPr>
          <p:cNvPr id="121" name="TextShape 2"/>
          <p:cNvSpPr txBox="1"/>
          <p:nvPr/>
        </p:nvSpPr>
        <p:spPr>
          <a:xfrm>
            <a:off x="838080" y="1825560"/>
            <a:ext cx="10417680" cy="4350960"/>
          </a:xfrm>
          <a:prstGeom prst="rect">
            <a:avLst/>
          </a:prstGeom>
          <a:noFill/>
          <a:ln>
            <a:noFill/>
          </a:ln>
        </p:spPr>
        <p:txBody>
          <a:bodyPr>
            <a:normAutofit/>
          </a:bodyPr>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The overall rate of the reaction is equal to the rate of the slowest step of the reaction.</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When diffusion/ mass transfer steps are very fast compared to the reaction step, the concentration of reactant/product in the immediate vicinity of the active centres are almost the same as in the bulk phase. So, then diffusion/mass transfer steps can not affect reaction rate. Chemical reaction step will be the rate limiting step.</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When rate of chemical reaction is much faster than either adsorption/desorption or diffusion steps, then the rate limiting step may be the slowest step among them. </a:t>
            </a:r>
            <a:endParaRPr b="0" lang="en-US" sz="1800" spc="-1" strike="noStrike">
              <a:solidFill>
                <a:srgbClr val="000000"/>
              </a:solidFill>
              <a:latin typeface="Segoe UI"/>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ff00"/>
                </a:solidFill>
                <a:latin typeface="comic"/>
              </a:rPr>
              <a:t>Course Content</a:t>
            </a:r>
            <a:r>
              <a:rPr b="0" lang="en-US" sz="3600" spc="-1" strike="noStrike">
                <a:solidFill>
                  <a:srgbClr val="ffffff"/>
                </a:solidFill>
                <a:latin typeface="Segoe UI Light"/>
              </a:rPr>
              <a:t>:</a:t>
            </a:r>
            <a:endParaRPr b="0" lang="en-US" sz="3600" spc="-1" strike="noStrike">
              <a:solidFill>
                <a:srgbClr val="000000"/>
              </a:solidFill>
              <a:latin typeface="Segoe UI"/>
            </a:endParaRPr>
          </a:p>
        </p:txBody>
      </p:sp>
      <p:sp>
        <p:nvSpPr>
          <p:cNvPr id="95" name="TextShape 2"/>
          <p:cNvSpPr txBox="1"/>
          <p:nvPr/>
        </p:nvSpPr>
        <p:spPr>
          <a:xfrm>
            <a:off x="838080" y="1825560"/>
            <a:ext cx="9902520" cy="4447440"/>
          </a:xfrm>
          <a:prstGeom prst="rect">
            <a:avLst/>
          </a:prstGeom>
          <a:noFill/>
          <a:ln>
            <a:noFill/>
          </a:ln>
        </p:spPr>
        <p:txBody>
          <a:bodyPr>
            <a:noAutofit/>
          </a:bodyPr>
          <a:p>
            <a:pPr>
              <a:lnSpc>
                <a:spcPct val="150000"/>
              </a:lnSpc>
              <a:spcBef>
                <a:spcPts val="601"/>
              </a:spcBef>
              <a:spcAft>
                <a:spcPts val="1199"/>
              </a:spcAft>
            </a:pPr>
            <a:r>
              <a:rPr b="0" lang="en-US" sz="2000" spc="-1" strike="noStrike">
                <a:solidFill>
                  <a:srgbClr val="000000"/>
                </a:solidFill>
                <a:latin typeface="Segoe UI"/>
              </a:rPr>
              <a:t>1. Catalysis and Catalytic Reactions</a:t>
            </a:r>
            <a:endParaRPr b="0" lang="en-US" sz="2000" spc="-1" strike="noStrike">
              <a:solidFill>
                <a:srgbClr val="000000"/>
              </a:solidFill>
              <a:latin typeface="Segoe UI"/>
            </a:endParaRPr>
          </a:p>
          <a:p>
            <a:pPr marL="343080" indent="-342720">
              <a:lnSpc>
                <a:spcPct val="150000"/>
              </a:lnSpc>
              <a:spcBef>
                <a:spcPts val="601"/>
              </a:spcBef>
              <a:spcAft>
                <a:spcPts val="1199"/>
              </a:spcAft>
              <a:buClr>
                <a:srgbClr val="000000"/>
              </a:buClr>
              <a:buFont typeface="Arial"/>
              <a:buAutoNum type="alphaLcParenR"/>
            </a:pPr>
            <a:r>
              <a:rPr b="0" lang="en-US" sz="2000" spc="-1" strike="noStrike">
                <a:solidFill>
                  <a:srgbClr val="000000"/>
                </a:solidFill>
                <a:latin typeface="Segoe UI"/>
              </a:rPr>
              <a:t>Steps in Reaction</a:t>
            </a:r>
            <a:endParaRPr b="0" lang="en-US" sz="2000" spc="-1" strike="noStrike">
              <a:solidFill>
                <a:srgbClr val="000000"/>
              </a:solidFill>
              <a:latin typeface="Segoe UI"/>
            </a:endParaRPr>
          </a:p>
          <a:p>
            <a:pPr marL="343080" indent="-342720">
              <a:lnSpc>
                <a:spcPct val="150000"/>
              </a:lnSpc>
              <a:spcBef>
                <a:spcPts val="601"/>
              </a:spcBef>
              <a:spcAft>
                <a:spcPts val="1199"/>
              </a:spcAft>
              <a:buClr>
                <a:srgbClr val="000000"/>
              </a:buClr>
              <a:buFont typeface="Arial"/>
              <a:buAutoNum type="alphaLcParenR"/>
            </a:pPr>
            <a:r>
              <a:rPr b="0" lang="en-US" sz="2000" spc="-1" strike="noStrike">
                <a:solidFill>
                  <a:srgbClr val="000000"/>
                </a:solidFill>
                <a:latin typeface="Segoe UI"/>
              </a:rPr>
              <a:t>Synthesizing rate law, mechanism and rate limiting steps</a:t>
            </a:r>
            <a:endParaRPr b="0" lang="en-US" sz="2000" spc="-1" strike="noStrike">
              <a:solidFill>
                <a:srgbClr val="000000"/>
              </a:solidFill>
              <a:latin typeface="Segoe UI"/>
            </a:endParaRPr>
          </a:p>
          <a:p>
            <a:pPr>
              <a:lnSpc>
                <a:spcPct val="150000"/>
              </a:lnSpc>
              <a:spcBef>
                <a:spcPts val="601"/>
              </a:spcBef>
              <a:spcAft>
                <a:spcPts val="1199"/>
              </a:spcAft>
            </a:pPr>
            <a:r>
              <a:rPr b="0" lang="en-US" sz="2000" spc="-1" strike="noStrike">
                <a:solidFill>
                  <a:srgbClr val="000000"/>
                </a:solidFill>
                <a:latin typeface="Segoe UI"/>
              </a:rPr>
              <a:t>2. External Resistance to Mass Transfer on Heterogeneous Reactions</a:t>
            </a:r>
            <a:endParaRPr b="0" lang="en-US" sz="2000" spc="-1" strike="noStrike">
              <a:solidFill>
                <a:srgbClr val="000000"/>
              </a:solidFill>
              <a:latin typeface="Segoe UI"/>
            </a:endParaRPr>
          </a:p>
          <a:p>
            <a:pPr>
              <a:lnSpc>
                <a:spcPct val="150000"/>
              </a:lnSpc>
              <a:spcBef>
                <a:spcPts val="601"/>
              </a:spcBef>
              <a:spcAft>
                <a:spcPts val="1199"/>
              </a:spcAft>
            </a:pPr>
            <a:r>
              <a:rPr b="0" lang="en-US" sz="2000" spc="-1" strike="noStrike">
                <a:solidFill>
                  <a:srgbClr val="000000"/>
                </a:solidFill>
                <a:latin typeface="Segoe UI"/>
              </a:rPr>
              <a:t>3. Diffusion and Reaction in a Catalyst Pellet : Internal Diffusion to the Mass Transfer on Reaction</a:t>
            </a:r>
            <a:endParaRPr b="0" lang="en-US" sz="2000" spc="-1" strike="noStrike">
              <a:solidFill>
                <a:srgbClr val="000000"/>
              </a:solidFill>
              <a:latin typeface="Segoe UI"/>
            </a:endParaRPr>
          </a:p>
          <a:p>
            <a:pPr>
              <a:lnSpc>
                <a:spcPct val="150000"/>
              </a:lnSpc>
              <a:spcBef>
                <a:spcPts val="601"/>
              </a:spcBef>
              <a:spcAft>
                <a:spcPts val="1199"/>
              </a:spcAft>
            </a:pPr>
            <a:r>
              <a:rPr b="0" lang="en-US" sz="2000" spc="-1" strike="noStrike">
                <a:solidFill>
                  <a:srgbClr val="000000"/>
                </a:solidFill>
                <a:latin typeface="Segoe UI"/>
              </a:rPr>
              <a:t>4. Solid Catalysts and their Characterisation</a:t>
            </a:r>
            <a:endParaRPr b="0" lang="en-US" sz="2000" spc="-1" strike="noStrike">
              <a:solidFill>
                <a:srgbClr val="000000"/>
              </a:solidFill>
              <a:latin typeface="Segoe UI"/>
            </a:endParaRPr>
          </a:p>
        </p:txBody>
      </p:sp>
    </p:spTree>
  </p:cSld>
  <mc:AlternateContent>
    <mc:Choice Requires="p14">
      <p:transition p14:dur="10"/>
    </mc:Choice>
    <mc:Fallback>
      <p:transition/>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ff00"/>
                </a:solidFill>
                <a:latin typeface="comic"/>
              </a:rPr>
              <a:t>Books to be Followed</a:t>
            </a:r>
            <a:endParaRPr b="0" lang="en-US" sz="3600" spc="-1" strike="noStrike">
              <a:solidFill>
                <a:srgbClr val="000000"/>
              </a:solidFill>
              <a:latin typeface="Segoe UI"/>
            </a:endParaRPr>
          </a:p>
        </p:txBody>
      </p:sp>
      <p:sp>
        <p:nvSpPr>
          <p:cNvPr id="97" name="TextShape 2"/>
          <p:cNvSpPr txBox="1"/>
          <p:nvPr/>
        </p:nvSpPr>
        <p:spPr>
          <a:xfrm>
            <a:off x="838080" y="1825560"/>
            <a:ext cx="6093360" cy="4433400"/>
          </a:xfrm>
          <a:prstGeom prst="rect">
            <a:avLst/>
          </a:prstGeom>
          <a:noFill/>
          <a:ln>
            <a:noFill/>
          </a:ln>
        </p:spPr>
        <p:txBody>
          <a:bodyPr>
            <a:normAutofit/>
          </a:bodyPr>
          <a:p>
            <a:pPr>
              <a:lnSpc>
                <a:spcPct val="150000"/>
              </a:lnSpc>
              <a:spcBef>
                <a:spcPts val="479"/>
              </a:spcBef>
              <a:spcAft>
                <a:spcPts val="1199"/>
              </a:spcAft>
            </a:pPr>
            <a:endParaRPr b="0" lang="en-US" sz="2800" spc="-1" strike="noStrike">
              <a:solidFill>
                <a:srgbClr val="000000"/>
              </a:solidFill>
              <a:latin typeface="Segoe UI"/>
            </a:endParaRPr>
          </a:p>
          <a:p>
            <a:pPr>
              <a:lnSpc>
                <a:spcPct val="150000"/>
              </a:lnSpc>
              <a:spcBef>
                <a:spcPts val="479"/>
              </a:spcBef>
              <a:spcAft>
                <a:spcPts val="1199"/>
              </a:spcAft>
            </a:pPr>
            <a:endParaRPr b="0" lang="en-US" sz="2800" spc="-1" strike="noStrike">
              <a:solidFill>
                <a:srgbClr val="000000"/>
              </a:solidFill>
              <a:latin typeface="Segoe UI"/>
            </a:endParaRPr>
          </a:p>
          <a:p>
            <a:pPr>
              <a:lnSpc>
                <a:spcPct val="150000"/>
              </a:lnSpc>
              <a:spcBef>
                <a:spcPts val="479"/>
              </a:spcBef>
              <a:spcAft>
                <a:spcPts val="1199"/>
              </a:spcAft>
            </a:pPr>
            <a:endParaRPr b="0" lang="en-US" sz="2800" spc="-1" strike="noStrike">
              <a:solidFill>
                <a:srgbClr val="000000"/>
              </a:solidFill>
              <a:latin typeface="Segoe UI"/>
            </a:endParaRPr>
          </a:p>
        </p:txBody>
      </p:sp>
      <p:sp>
        <p:nvSpPr>
          <p:cNvPr id="98" name="CustomShape 3"/>
          <p:cNvSpPr/>
          <p:nvPr/>
        </p:nvSpPr>
        <p:spPr>
          <a:xfrm>
            <a:off x="604440" y="1996200"/>
            <a:ext cx="10688040" cy="2649240"/>
          </a:xfrm>
          <a:prstGeom prst="rect">
            <a:avLst/>
          </a:prstGeom>
          <a:noFill/>
          <a:ln>
            <a:noFill/>
          </a:ln>
        </p:spPr>
        <p:style>
          <a:lnRef idx="0"/>
          <a:fillRef idx="0"/>
          <a:effectRef idx="0"/>
          <a:fontRef idx="minor"/>
        </p:style>
        <p:txBody>
          <a:bodyPr lIns="90000" rIns="90000" tIns="45000" bIns="45000">
            <a:spAutoFit/>
          </a:bodyPr>
          <a:p>
            <a:pPr marL="343080" indent="-342720">
              <a:lnSpc>
                <a:spcPct val="100000"/>
              </a:lnSpc>
              <a:buClr>
                <a:srgbClr val="000000"/>
              </a:buClr>
              <a:buFont typeface="StarSymbol"/>
              <a:buAutoNum type="arabicPeriod"/>
            </a:pPr>
            <a:r>
              <a:rPr b="0" lang="en-US" sz="2800" spc="-1" strike="noStrike">
                <a:solidFill>
                  <a:srgbClr val="000000"/>
                </a:solidFill>
                <a:latin typeface="Segoe UI"/>
              </a:rPr>
              <a:t>Chemical Reaction Engineering </a:t>
            </a:r>
            <a:r>
              <a:rPr b="0" i="1" lang="en-US" sz="2800" spc="-1" strike="noStrike">
                <a:solidFill>
                  <a:srgbClr val="000000"/>
                </a:solidFill>
                <a:latin typeface="Segoe UI"/>
              </a:rPr>
              <a:t>by </a:t>
            </a:r>
            <a:r>
              <a:rPr b="0" lang="en-US" sz="2800" spc="-1" strike="noStrike">
                <a:solidFill>
                  <a:srgbClr val="000000"/>
                </a:solidFill>
                <a:latin typeface="Segoe UI"/>
              </a:rPr>
              <a:t>Octave Levenspeil</a:t>
            </a:r>
            <a:endParaRPr b="0" lang="en-GB" sz="2800" spc="-1" strike="noStrike">
              <a:latin typeface="Arial"/>
            </a:endParaRPr>
          </a:p>
          <a:p>
            <a:pPr>
              <a:lnSpc>
                <a:spcPct val="100000"/>
              </a:lnSpc>
            </a:pPr>
            <a:endParaRPr b="0" lang="en-GB" sz="2800" spc="-1" strike="noStrike">
              <a:latin typeface="Arial"/>
            </a:endParaRPr>
          </a:p>
          <a:p>
            <a:pPr marL="343080" indent="-342720">
              <a:lnSpc>
                <a:spcPct val="100000"/>
              </a:lnSpc>
              <a:buClr>
                <a:srgbClr val="000000"/>
              </a:buClr>
              <a:buFont typeface="StarSymbol"/>
              <a:buAutoNum type="arabicPeriod"/>
            </a:pPr>
            <a:r>
              <a:rPr b="0" lang="en-US" sz="2800" spc="-1" strike="noStrike">
                <a:solidFill>
                  <a:srgbClr val="000000"/>
                </a:solidFill>
                <a:latin typeface="Segoe UI"/>
              </a:rPr>
              <a:t>Elements of Chemical Reaction Engineering </a:t>
            </a:r>
            <a:r>
              <a:rPr b="0" i="1" lang="en-US" sz="2800" spc="-1" strike="noStrike">
                <a:solidFill>
                  <a:srgbClr val="000000"/>
                </a:solidFill>
                <a:latin typeface="Segoe UI"/>
              </a:rPr>
              <a:t>by</a:t>
            </a:r>
            <a:r>
              <a:rPr b="0" lang="en-US" sz="2800" spc="-1" strike="noStrike">
                <a:solidFill>
                  <a:srgbClr val="000000"/>
                </a:solidFill>
                <a:latin typeface="Segoe UI"/>
              </a:rPr>
              <a:t> H. Scott Fogler</a:t>
            </a:r>
            <a:endParaRPr b="0" lang="en-GB" sz="2800" spc="-1" strike="noStrike">
              <a:latin typeface="Arial"/>
            </a:endParaRPr>
          </a:p>
          <a:p>
            <a:pPr>
              <a:lnSpc>
                <a:spcPct val="100000"/>
              </a:lnSpc>
            </a:pPr>
            <a:endParaRPr b="0" lang="en-GB" sz="2800" spc="-1" strike="noStrike">
              <a:latin typeface="Arial"/>
            </a:endParaRPr>
          </a:p>
          <a:p>
            <a:pPr marL="343080" indent="-342720">
              <a:lnSpc>
                <a:spcPct val="100000"/>
              </a:lnSpc>
              <a:buClr>
                <a:srgbClr val="000000"/>
              </a:buClr>
              <a:buFont typeface="StarSymbol"/>
              <a:buAutoNum type="arabicPeriod"/>
            </a:pPr>
            <a:r>
              <a:rPr b="0" lang="en-US" sz="2800" spc="-1" strike="noStrike">
                <a:solidFill>
                  <a:srgbClr val="000000"/>
                </a:solidFill>
                <a:latin typeface="Segoe UI"/>
              </a:rPr>
              <a:t>Chemical Engineering Kinetics </a:t>
            </a:r>
            <a:r>
              <a:rPr b="0" i="1" lang="en-US" sz="2800" spc="-1" strike="noStrike">
                <a:solidFill>
                  <a:srgbClr val="000000"/>
                </a:solidFill>
                <a:latin typeface="Segoe UI"/>
              </a:rPr>
              <a:t>by</a:t>
            </a:r>
            <a:r>
              <a:rPr b="0" lang="en-US" sz="2800" spc="-1" strike="noStrike">
                <a:solidFill>
                  <a:srgbClr val="000000"/>
                </a:solidFill>
                <a:latin typeface="Segoe UI"/>
              </a:rPr>
              <a:t> J. M. Smith</a:t>
            </a:r>
            <a:endParaRPr b="0" lang="en-GB" sz="2800" spc="-1" strike="noStrike">
              <a:latin typeface="Arial"/>
            </a:endParaRPr>
          </a:p>
        </p:txBody>
      </p:sp>
    </p:spTree>
  </p:cSld>
  <mc:AlternateContent>
    <mc:Choice Requires="p14">
      <p:transition p14:dur="10"/>
    </mc:Choice>
    <mc:Fallback>
      <p:transition/>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c000"/>
                </a:solidFill>
                <a:latin typeface="comic"/>
              </a:rPr>
              <a:t>Catalysis and Catalytic Reactions:</a:t>
            </a:r>
            <a:endParaRPr b="0" lang="en-US" sz="3600" spc="-1" strike="noStrike">
              <a:solidFill>
                <a:srgbClr val="000000"/>
              </a:solidFill>
              <a:latin typeface="Segoe UI"/>
            </a:endParaRPr>
          </a:p>
        </p:txBody>
      </p:sp>
      <p:sp>
        <p:nvSpPr>
          <p:cNvPr id="100" name="TextShape 2"/>
          <p:cNvSpPr txBox="1"/>
          <p:nvPr/>
        </p:nvSpPr>
        <p:spPr>
          <a:xfrm>
            <a:off x="838080" y="1635480"/>
            <a:ext cx="10515240" cy="4687560"/>
          </a:xfrm>
          <a:prstGeom prst="rect">
            <a:avLst/>
          </a:prstGeom>
          <a:noFill/>
          <a:ln>
            <a:noFill/>
          </a:ln>
        </p:spPr>
        <p:txBody>
          <a:bodyPr>
            <a:normAutofit/>
          </a:bodyPr>
          <a:p>
            <a:pPr>
              <a:lnSpc>
                <a:spcPct val="150000"/>
              </a:lnSpc>
              <a:spcBef>
                <a:spcPts val="601"/>
              </a:spcBef>
              <a:spcAft>
                <a:spcPts val="1199"/>
              </a:spcAft>
            </a:pPr>
            <a:r>
              <a:rPr b="0" lang="en-US" sz="2000" spc="-1" strike="noStrike">
                <a:solidFill>
                  <a:srgbClr val="000000"/>
                </a:solidFill>
                <a:latin typeface="Segoe UI"/>
              </a:rPr>
              <a:t>Objectives:</a:t>
            </a:r>
            <a:endParaRPr b="0" lang="en-US" sz="2000" spc="-1" strike="noStrike">
              <a:solidFill>
                <a:srgbClr val="000000"/>
              </a:solidFill>
              <a:latin typeface="Segoe UI"/>
            </a:endParaRPr>
          </a:p>
          <a:p>
            <a:pPr marL="285840" indent="-285480">
              <a:lnSpc>
                <a:spcPct val="150000"/>
              </a:lnSpc>
              <a:spcBef>
                <a:spcPts val="601"/>
              </a:spcBef>
              <a:spcAft>
                <a:spcPts val="1199"/>
              </a:spcAft>
              <a:buClr>
                <a:srgbClr val="000000"/>
              </a:buClr>
              <a:buFont typeface="Wingdings" charset="2"/>
              <a:buChar char=""/>
            </a:pPr>
            <a:r>
              <a:rPr b="0" lang="en-US" sz="2000" spc="-1" strike="noStrike">
                <a:solidFill>
                  <a:srgbClr val="000000"/>
                </a:solidFill>
                <a:latin typeface="Segoe UI"/>
              </a:rPr>
              <a:t>Definition of catalyst and description of its properties</a:t>
            </a:r>
            <a:endParaRPr b="0" lang="en-US" sz="2000" spc="-1" strike="noStrike">
              <a:solidFill>
                <a:srgbClr val="000000"/>
              </a:solidFill>
              <a:latin typeface="Segoe UI"/>
            </a:endParaRPr>
          </a:p>
          <a:p>
            <a:pPr marL="285840" indent="-285480">
              <a:lnSpc>
                <a:spcPct val="150000"/>
              </a:lnSpc>
              <a:spcBef>
                <a:spcPts val="601"/>
              </a:spcBef>
              <a:spcAft>
                <a:spcPts val="1199"/>
              </a:spcAft>
              <a:buClr>
                <a:srgbClr val="000000"/>
              </a:buClr>
              <a:buFont typeface="Wingdings" charset="2"/>
              <a:buChar char=""/>
            </a:pPr>
            <a:r>
              <a:rPr b="0" lang="en-US" sz="2000" spc="-1" strike="noStrike">
                <a:solidFill>
                  <a:srgbClr val="000000"/>
                </a:solidFill>
                <a:latin typeface="Segoe UI"/>
              </a:rPr>
              <a:t>To describe the steps of a catalytic reaction and apply the concept of rate-limiting step to derive a rate law</a:t>
            </a:r>
            <a:endParaRPr b="0" lang="en-US" sz="2000" spc="-1" strike="noStrike">
              <a:solidFill>
                <a:srgbClr val="000000"/>
              </a:solidFill>
              <a:latin typeface="Segoe UI"/>
            </a:endParaRPr>
          </a:p>
          <a:p>
            <a:pPr marL="285840" indent="-285480">
              <a:lnSpc>
                <a:spcPct val="150000"/>
              </a:lnSpc>
              <a:spcBef>
                <a:spcPts val="601"/>
              </a:spcBef>
              <a:spcAft>
                <a:spcPts val="1199"/>
              </a:spcAft>
              <a:buClr>
                <a:srgbClr val="000000"/>
              </a:buClr>
              <a:buFont typeface="Wingdings" charset="2"/>
              <a:buChar char=""/>
            </a:pPr>
            <a:r>
              <a:rPr b="0" lang="en-US" sz="2000" spc="-1" strike="noStrike">
                <a:solidFill>
                  <a:srgbClr val="000000"/>
                </a:solidFill>
                <a:latin typeface="Segoe UI"/>
              </a:rPr>
              <a:t>To develop a rate law and determine the rate law parameters from a set of gas-solid reaction rate data</a:t>
            </a:r>
            <a:endParaRPr b="0" lang="en-US" sz="2000" spc="-1" strike="noStrike">
              <a:solidFill>
                <a:srgbClr val="000000"/>
              </a:solidFill>
              <a:latin typeface="Segoe UI"/>
            </a:endParaRPr>
          </a:p>
          <a:p>
            <a:pPr marL="285840" indent="-285480">
              <a:lnSpc>
                <a:spcPct val="150000"/>
              </a:lnSpc>
              <a:spcBef>
                <a:spcPts val="601"/>
              </a:spcBef>
              <a:spcAft>
                <a:spcPts val="1199"/>
              </a:spcAft>
              <a:buClr>
                <a:srgbClr val="000000"/>
              </a:buClr>
              <a:buFont typeface="Wingdings" charset="2"/>
              <a:buChar char=""/>
            </a:pPr>
            <a:r>
              <a:rPr b="0" lang="en-US" sz="2000" spc="-1" strike="noStrike">
                <a:solidFill>
                  <a:srgbClr val="000000"/>
                </a:solidFill>
                <a:latin typeface="Segoe UI"/>
              </a:rPr>
              <a:t>To describe the catalyst deactivation</a:t>
            </a:r>
            <a:endParaRPr b="0" lang="en-US" sz="2000" spc="-1" strike="noStrike">
              <a:solidFill>
                <a:srgbClr val="000000"/>
              </a:solidFill>
              <a:latin typeface="Segoe UI"/>
            </a:endParaRPr>
          </a:p>
          <a:p>
            <a:pPr>
              <a:lnSpc>
                <a:spcPct val="150000"/>
              </a:lnSpc>
              <a:spcBef>
                <a:spcPts val="479"/>
              </a:spcBef>
              <a:spcAft>
                <a:spcPts val="1199"/>
              </a:spcAft>
            </a:pPr>
            <a:endParaRPr b="0" lang="en-US" sz="2000" spc="-1" strike="noStrike">
              <a:solidFill>
                <a:srgbClr val="000000"/>
              </a:solidFill>
              <a:latin typeface="Segoe UI"/>
            </a:endParaRPr>
          </a:p>
          <a:p>
            <a:pPr>
              <a:lnSpc>
                <a:spcPct val="150000"/>
              </a:lnSpc>
              <a:spcBef>
                <a:spcPts val="479"/>
              </a:spcBef>
              <a:spcAft>
                <a:spcPts val="1199"/>
              </a:spcAft>
            </a:pPr>
            <a:endParaRPr b="0" lang="en-US" sz="2000" spc="-1" strike="noStrike">
              <a:solidFill>
                <a:srgbClr val="000000"/>
              </a:solidFill>
              <a:latin typeface="Segoe UI"/>
            </a:endParaRPr>
          </a:p>
        </p:txBody>
      </p:sp>
    </p:spTree>
  </p:cSld>
  <mc:AlternateContent>
    <mc:Choice Requires="p14">
      <p:transition p14:dur="10"/>
    </mc:Choice>
    <mc:Fallback>
      <p:transition/>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ff00"/>
                </a:solidFill>
                <a:latin typeface="comic"/>
              </a:rPr>
              <a:t>Catalyst and its Properties in a Chemical Reaction</a:t>
            </a:r>
            <a:endParaRPr b="0" lang="en-US" sz="3600" spc="-1" strike="noStrike">
              <a:solidFill>
                <a:srgbClr val="000000"/>
              </a:solidFill>
              <a:latin typeface="Segoe UI"/>
            </a:endParaRPr>
          </a:p>
        </p:txBody>
      </p:sp>
      <p:sp>
        <p:nvSpPr>
          <p:cNvPr id="102" name="TextShape 2"/>
          <p:cNvSpPr txBox="1"/>
          <p:nvPr/>
        </p:nvSpPr>
        <p:spPr>
          <a:xfrm>
            <a:off x="451800" y="1619640"/>
            <a:ext cx="4931280" cy="4556880"/>
          </a:xfrm>
          <a:prstGeom prst="rect">
            <a:avLst/>
          </a:prstGeom>
          <a:noFill/>
          <a:ln>
            <a:noFill/>
          </a:ln>
        </p:spPr>
        <p:txBody>
          <a:bodyPr>
            <a:noAutofit/>
          </a:bodyPr>
          <a:p>
            <a:pPr marL="343080" indent="-342720">
              <a:lnSpc>
                <a:spcPct val="150000"/>
              </a:lnSpc>
              <a:spcBef>
                <a:spcPts val="601"/>
              </a:spcBef>
              <a:spcAft>
                <a:spcPts val="1199"/>
              </a:spcAft>
              <a:buClr>
                <a:srgbClr val="000000"/>
              </a:buClr>
              <a:buFont typeface="Wingdings" charset="2"/>
              <a:buChar char=""/>
            </a:pPr>
            <a:r>
              <a:rPr b="0" lang="en-US" sz="2000" spc="-1" strike="noStrike">
                <a:solidFill>
                  <a:srgbClr val="000000"/>
                </a:solidFill>
                <a:latin typeface="Segoe UI"/>
              </a:rPr>
              <a:t>Catalyst is a reagent which either accelerate or retard a chemical reaction without being consumed or converted.</a:t>
            </a:r>
            <a:endParaRPr b="0" lang="en-US" sz="2000" spc="-1" strike="noStrike">
              <a:solidFill>
                <a:srgbClr val="000000"/>
              </a:solidFill>
              <a:latin typeface="Segoe UI"/>
            </a:endParaRPr>
          </a:p>
          <a:p>
            <a:pPr marL="343080" indent="-342720">
              <a:lnSpc>
                <a:spcPct val="150000"/>
              </a:lnSpc>
              <a:spcBef>
                <a:spcPts val="601"/>
              </a:spcBef>
              <a:spcAft>
                <a:spcPts val="1199"/>
              </a:spcAft>
              <a:buClr>
                <a:srgbClr val="000000"/>
              </a:buClr>
              <a:buFont typeface="Wingdings" charset="2"/>
              <a:buChar char=""/>
            </a:pPr>
            <a:r>
              <a:rPr b="0" lang="en-US" sz="2000" spc="-1" strike="noStrike">
                <a:solidFill>
                  <a:srgbClr val="000000"/>
                </a:solidFill>
                <a:latin typeface="Segoe UI"/>
              </a:rPr>
              <a:t>It changes the reaction rate by promoting a different molecular pathway but can not affect equilibrium</a:t>
            </a:r>
            <a:endParaRPr b="0" lang="en-US" sz="2000" spc="-1" strike="noStrike">
              <a:solidFill>
                <a:srgbClr val="000000"/>
              </a:solidFill>
              <a:latin typeface="Segoe UI"/>
            </a:endParaRPr>
          </a:p>
          <a:p>
            <a:pPr marL="343080" indent="-342720">
              <a:lnSpc>
                <a:spcPct val="150000"/>
              </a:lnSpc>
              <a:spcBef>
                <a:spcPts val="601"/>
              </a:spcBef>
              <a:spcAft>
                <a:spcPts val="1199"/>
              </a:spcAft>
              <a:buClr>
                <a:srgbClr val="000000"/>
              </a:buClr>
              <a:buFont typeface="Wingdings" charset="2"/>
              <a:buChar char=""/>
            </a:pPr>
            <a:r>
              <a:rPr b="0" lang="en-US" sz="2000" spc="-1" strike="noStrike">
                <a:solidFill>
                  <a:srgbClr val="000000"/>
                </a:solidFill>
                <a:latin typeface="Segoe UI"/>
              </a:rPr>
              <a:t>It lowers the activation energy of a reaction </a:t>
            </a:r>
            <a:endParaRPr b="0" lang="en-US" sz="2000" spc="-1" strike="noStrike">
              <a:solidFill>
                <a:srgbClr val="000000"/>
              </a:solidFill>
              <a:latin typeface="Segoe UI"/>
            </a:endParaRPr>
          </a:p>
        </p:txBody>
      </p:sp>
      <p:pic>
        <p:nvPicPr>
          <p:cNvPr id="103" name="Picture 4" descr=""/>
          <p:cNvPicPr/>
          <p:nvPr/>
        </p:nvPicPr>
        <p:blipFill>
          <a:blip r:embed="rId1"/>
          <a:stretch/>
        </p:blipFill>
        <p:spPr>
          <a:xfrm>
            <a:off x="5743800" y="2189520"/>
            <a:ext cx="6348240" cy="369108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c000"/>
                </a:solidFill>
                <a:latin typeface="comic"/>
              </a:rPr>
              <a:t>Catalysis</a:t>
            </a:r>
            <a:endParaRPr b="0" lang="en-US" sz="3600" spc="-1" strike="noStrike">
              <a:solidFill>
                <a:srgbClr val="000000"/>
              </a:solidFill>
              <a:latin typeface="Segoe UI"/>
            </a:endParaRPr>
          </a:p>
        </p:txBody>
      </p:sp>
      <p:sp>
        <p:nvSpPr>
          <p:cNvPr id="105" name="TextShape 2"/>
          <p:cNvSpPr txBox="1"/>
          <p:nvPr/>
        </p:nvSpPr>
        <p:spPr>
          <a:xfrm>
            <a:off x="838080" y="1825560"/>
            <a:ext cx="10726560" cy="4350960"/>
          </a:xfrm>
          <a:prstGeom prst="rect">
            <a:avLst/>
          </a:prstGeom>
          <a:noFill/>
          <a:ln>
            <a:noFill/>
          </a:ln>
        </p:spPr>
        <p:txBody>
          <a:bodyPr>
            <a:noAutofit/>
          </a:bodyPr>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Homogeneous Catalysts:  Soluble to one of the reactants</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Examples: HCl or H</a:t>
            </a:r>
            <a:r>
              <a:rPr b="0" lang="en-US" sz="1800" spc="-1" strike="noStrike" baseline="-25000">
                <a:solidFill>
                  <a:srgbClr val="000000"/>
                </a:solidFill>
                <a:latin typeface="Arial"/>
              </a:rPr>
              <a:t>2</a:t>
            </a:r>
            <a:r>
              <a:rPr b="0" lang="en-US" sz="1800" spc="-1" strike="noStrike">
                <a:solidFill>
                  <a:srgbClr val="000000"/>
                </a:solidFill>
                <a:latin typeface="Arial"/>
              </a:rPr>
              <a:t>SO</a:t>
            </a:r>
            <a:r>
              <a:rPr b="0" lang="en-US" sz="1800" spc="-1" strike="noStrike" baseline="-25000">
                <a:solidFill>
                  <a:srgbClr val="000000"/>
                </a:solidFill>
                <a:latin typeface="Arial"/>
              </a:rPr>
              <a:t>4  </a:t>
            </a:r>
            <a:r>
              <a:rPr b="0" lang="en-US" sz="1800" spc="-1" strike="noStrike">
                <a:solidFill>
                  <a:srgbClr val="000000"/>
                </a:solidFill>
                <a:latin typeface="Arial"/>
              </a:rPr>
              <a:t>used as catalysts in Liquid phase  Friedel Crafts Alkylation reaction, the catalyst is soluble in reaction medium,  reaction: C</a:t>
            </a:r>
            <a:r>
              <a:rPr b="0" lang="en-US" sz="1800" spc="-1" strike="noStrike" baseline="-25000">
                <a:solidFill>
                  <a:srgbClr val="000000"/>
                </a:solidFill>
                <a:latin typeface="Arial"/>
              </a:rPr>
              <a:t>6</a:t>
            </a:r>
            <a:r>
              <a:rPr b="0" lang="en-US" sz="1800" spc="-1" strike="noStrike">
                <a:solidFill>
                  <a:srgbClr val="000000"/>
                </a:solidFill>
                <a:latin typeface="Arial"/>
              </a:rPr>
              <a:t>H</a:t>
            </a:r>
            <a:r>
              <a:rPr b="0" lang="en-US" sz="1800" spc="-1" strike="noStrike" baseline="-25000">
                <a:solidFill>
                  <a:srgbClr val="000000"/>
                </a:solidFill>
                <a:latin typeface="Arial"/>
              </a:rPr>
              <a:t>6</a:t>
            </a:r>
            <a:r>
              <a:rPr b="0" lang="en-US" sz="1800" spc="-1" strike="noStrike">
                <a:solidFill>
                  <a:srgbClr val="000000"/>
                </a:solidFill>
                <a:latin typeface="Arial"/>
              </a:rPr>
              <a:t>          C</a:t>
            </a:r>
            <a:r>
              <a:rPr b="0" lang="en-US" sz="1800" spc="-1" strike="noStrike" baseline="-25000">
                <a:solidFill>
                  <a:srgbClr val="000000"/>
                </a:solidFill>
                <a:latin typeface="Arial"/>
              </a:rPr>
              <a:t>6</a:t>
            </a:r>
            <a:r>
              <a:rPr b="0" lang="en-US" sz="1800" spc="-1" strike="noStrike">
                <a:solidFill>
                  <a:srgbClr val="000000"/>
                </a:solidFill>
                <a:latin typeface="Arial"/>
              </a:rPr>
              <a:t>H</a:t>
            </a:r>
            <a:r>
              <a:rPr b="0" lang="en-US" sz="1800" spc="-1" strike="noStrike" baseline="-25000">
                <a:solidFill>
                  <a:srgbClr val="000000"/>
                </a:solidFill>
                <a:latin typeface="Arial"/>
              </a:rPr>
              <a:t>5</a:t>
            </a:r>
            <a:r>
              <a:rPr b="0" lang="en-US" sz="1800" spc="-1" strike="noStrike">
                <a:solidFill>
                  <a:srgbClr val="000000"/>
                </a:solidFill>
                <a:latin typeface="Arial"/>
              </a:rPr>
              <a:t>CH</a:t>
            </a:r>
            <a:r>
              <a:rPr b="0" lang="en-US" sz="1800" spc="-1" strike="noStrike" baseline="-25000">
                <a:solidFill>
                  <a:srgbClr val="000000"/>
                </a:solidFill>
                <a:latin typeface="Arial"/>
              </a:rPr>
              <a:t>3</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Heterogeneous Catalysts: The catalyst remains in separate phase to the reaction medium. Usually the catalysts are solid.</a:t>
            </a:r>
            <a:endParaRPr b="0" lang="en-US" sz="1800" spc="-1" strike="noStrike">
              <a:solidFill>
                <a:srgbClr val="000000"/>
              </a:solidFill>
              <a:latin typeface="Segoe UI"/>
            </a:endParaRPr>
          </a:p>
          <a:p>
            <a:pPr marL="285840" indent="-285480">
              <a:lnSpc>
                <a:spcPct val="150000"/>
              </a:lnSpc>
              <a:spcBef>
                <a:spcPts val="541"/>
              </a:spcBef>
              <a:spcAft>
                <a:spcPts val="1199"/>
              </a:spcAft>
              <a:buClr>
                <a:srgbClr val="000000"/>
              </a:buClr>
              <a:buFont typeface="Wingdings" charset="2"/>
              <a:buChar char=""/>
            </a:pPr>
            <a:r>
              <a:rPr b="0" lang="en-US" sz="1800" spc="-1" strike="noStrike">
                <a:solidFill>
                  <a:srgbClr val="000000"/>
                </a:solidFill>
                <a:latin typeface="Arial"/>
              </a:rPr>
              <a:t>Platinum on alumina catalyst used in dehydrogenation of cyclohexane to produce benzene, </a:t>
            </a:r>
            <a:endParaRPr b="0" lang="en-US" sz="1800" spc="-1" strike="noStrike">
              <a:solidFill>
                <a:srgbClr val="000000"/>
              </a:solidFill>
              <a:latin typeface="Segoe UI"/>
            </a:endParaRPr>
          </a:p>
          <a:p>
            <a:pPr>
              <a:lnSpc>
                <a:spcPct val="150000"/>
              </a:lnSpc>
              <a:spcBef>
                <a:spcPts val="541"/>
              </a:spcBef>
              <a:spcAft>
                <a:spcPts val="1199"/>
              </a:spcAft>
            </a:pPr>
            <a:r>
              <a:rPr b="0" lang="en-US" sz="1800" spc="-1" strike="noStrike">
                <a:solidFill>
                  <a:srgbClr val="000000"/>
                </a:solidFill>
                <a:latin typeface="Arial"/>
              </a:rPr>
              <a:t>    </a:t>
            </a:r>
            <a:r>
              <a:rPr b="0" lang="en-US" sz="1800" spc="-1" strike="noStrike">
                <a:solidFill>
                  <a:srgbClr val="000000"/>
                </a:solidFill>
                <a:latin typeface="Arial"/>
              </a:rPr>
              <a:t>reaction C</a:t>
            </a:r>
            <a:r>
              <a:rPr b="0" lang="en-US" sz="1800" spc="-1" strike="noStrike" baseline="-25000">
                <a:solidFill>
                  <a:srgbClr val="000000"/>
                </a:solidFill>
                <a:latin typeface="Arial"/>
              </a:rPr>
              <a:t>6</a:t>
            </a:r>
            <a:r>
              <a:rPr b="0" lang="en-US" sz="1800" spc="-1" strike="noStrike">
                <a:solidFill>
                  <a:srgbClr val="000000"/>
                </a:solidFill>
                <a:latin typeface="Arial"/>
              </a:rPr>
              <a:t>H</a:t>
            </a:r>
            <a:r>
              <a:rPr b="0" lang="en-US" sz="1800" spc="-1" strike="noStrike" baseline="-25000">
                <a:solidFill>
                  <a:srgbClr val="000000"/>
                </a:solidFill>
                <a:latin typeface="Arial"/>
              </a:rPr>
              <a:t>12                 </a:t>
            </a:r>
            <a:r>
              <a:rPr b="0" lang="en-US" sz="1800" spc="-1" strike="noStrike">
                <a:solidFill>
                  <a:srgbClr val="000000"/>
                </a:solidFill>
                <a:latin typeface="Arial"/>
              </a:rPr>
              <a:t>C</a:t>
            </a:r>
            <a:r>
              <a:rPr b="0" lang="en-US" sz="1800" spc="-1" strike="noStrike" baseline="-25000">
                <a:solidFill>
                  <a:srgbClr val="000000"/>
                </a:solidFill>
                <a:latin typeface="Arial"/>
              </a:rPr>
              <a:t>6</a:t>
            </a:r>
            <a:r>
              <a:rPr b="0" lang="en-US" sz="1800" spc="-1" strike="noStrike">
                <a:solidFill>
                  <a:srgbClr val="000000"/>
                </a:solidFill>
                <a:latin typeface="Arial"/>
              </a:rPr>
              <a:t>H</a:t>
            </a:r>
            <a:r>
              <a:rPr b="0" lang="en-US" sz="1800" spc="-1" strike="noStrike" baseline="-25000">
                <a:solidFill>
                  <a:srgbClr val="000000"/>
                </a:solidFill>
                <a:latin typeface="Arial"/>
              </a:rPr>
              <a:t>6</a:t>
            </a:r>
            <a:endParaRPr b="0" lang="en-US" sz="1800" spc="-1" strike="noStrike">
              <a:solidFill>
                <a:srgbClr val="000000"/>
              </a:solidFill>
              <a:latin typeface="Segoe UI"/>
            </a:endParaRPr>
          </a:p>
          <a:p>
            <a:pPr>
              <a:lnSpc>
                <a:spcPct val="150000"/>
              </a:lnSpc>
              <a:spcBef>
                <a:spcPts val="479"/>
              </a:spcBef>
              <a:spcAft>
                <a:spcPts val="1199"/>
              </a:spcAft>
            </a:pPr>
            <a:endParaRPr b="0" lang="en-US" sz="1800" spc="-1" strike="noStrike">
              <a:solidFill>
                <a:srgbClr val="000000"/>
              </a:solidFill>
              <a:latin typeface="Segoe UI"/>
            </a:endParaRPr>
          </a:p>
          <a:p>
            <a:pPr>
              <a:lnSpc>
                <a:spcPct val="150000"/>
              </a:lnSpc>
              <a:spcBef>
                <a:spcPts val="479"/>
              </a:spcBef>
              <a:spcAft>
                <a:spcPts val="1199"/>
              </a:spcAft>
            </a:pPr>
            <a:endParaRPr b="0" lang="en-US" sz="1800" spc="-1" strike="noStrike">
              <a:solidFill>
                <a:srgbClr val="000000"/>
              </a:solidFill>
              <a:latin typeface="Segoe UI"/>
            </a:endParaRPr>
          </a:p>
          <a:p>
            <a:pPr>
              <a:lnSpc>
                <a:spcPct val="150000"/>
              </a:lnSpc>
              <a:spcBef>
                <a:spcPts val="479"/>
              </a:spcBef>
              <a:spcAft>
                <a:spcPts val="1199"/>
              </a:spcAft>
            </a:pPr>
            <a:endParaRPr b="0" lang="en-US" sz="1800" spc="-1" strike="noStrike">
              <a:solidFill>
                <a:srgbClr val="000000"/>
              </a:solidFill>
              <a:latin typeface="Segoe UI"/>
            </a:endParaRPr>
          </a:p>
        </p:txBody>
      </p:sp>
      <p:sp>
        <p:nvSpPr>
          <p:cNvPr id="106" name="CustomShape 3"/>
          <p:cNvSpPr/>
          <p:nvPr/>
        </p:nvSpPr>
        <p:spPr>
          <a:xfrm flipV="1">
            <a:off x="6710040" y="3128760"/>
            <a:ext cx="501840" cy="12600"/>
          </a:xfrm>
          <a:custGeom>
            <a:avLst/>
            <a:gdLst/>
            <a:ahLst/>
            <a:rect l="l" t="t" r="r" b="b"/>
            <a:pathLst>
              <a:path w="21600" h="21600">
                <a:moveTo>
                  <a:pt x="0" y="0"/>
                </a:moveTo>
                <a:lnTo>
                  <a:pt x="21600" y="21600"/>
                </a:lnTo>
              </a:path>
            </a:pathLst>
          </a:custGeom>
          <a:noFill/>
          <a:ln>
            <a:tailEnd len="med" type="triangle" w="med"/>
          </a:ln>
        </p:spPr>
        <p:style>
          <a:lnRef idx="1">
            <a:schemeClr val="dk1"/>
          </a:lnRef>
          <a:fillRef idx="0">
            <a:schemeClr val="dk1"/>
          </a:fillRef>
          <a:effectRef idx="0">
            <a:schemeClr val="dk1"/>
          </a:effectRef>
          <a:fontRef idx="minor"/>
        </p:style>
      </p:sp>
      <p:sp>
        <p:nvSpPr>
          <p:cNvPr id="107" name="CustomShape 4"/>
          <p:cNvSpPr/>
          <p:nvPr/>
        </p:nvSpPr>
        <p:spPr>
          <a:xfrm>
            <a:off x="2689560" y="5471280"/>
            <a:ext cx="542520" cy="1800"/>
          </a:xfrm>
          <a:custGeom>
            <a:avLst/>
            <a:gdLst/>
            <a:ahLst/>
            <a:rect l="l" t="t" r="r" b="b"/>
            <a:pathLst>
              <a:path w="21600" h="21600">
                <a:moveTo>
                  <a:pt x="0" y="0"/>
                </a:moveTo>
                <a:lnTo>
                  <a:pt x="21600" y="21600"/>
                </a:lnTo>
              </a:path>
            </a:pathLst>
          </a:custGeom>
          <a:noFill/>
          <a:ln>
            <a:tailEnd len="med" type="triangle" w="med"/>
          </a:ln>
        </p:spPr>
        <p:style>
          <a:lnRef idx="1">
            <a:schemeClr val="dk1"/>
          </a:lnRef>
          <a:fillRef idx="0">
            <a:schemeClr val="dk1"/>
          </a:fillRef>
          <a:effectRef idx="0">
            <a:schemeClr val="dk1"/>
          </a:effectRef>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c000"/>
                </a:solidFill>
                <a:latin typeface="comic"/>
              </a:rPr>
              <a:t>Heterogeneous Catalysis</a:t>
            </a:r>
            <a:r>
              <a:rPr b="0" lang="en-US" sz="3600" spc="-1" strike="noStrike">
                <a:solidFill>
                  <a:srgbClr val="ffffff"/>
                </a:solidFill>
                <a:latin typeface="Segoe UI Light"/>
              </a:rPr>
              <a:t>:</a:t>
            </a:r>
            <a:endParaRPr b="0" lang="en-US" sz="3600" spc="-1" strike="noStrike">
              <a:solidFill>
                <a:srgbClr val="000000"/>
              </a:solidFill>
              <a:latin typeface="Segoe UI"/>
            </a:endParaRPr>
          </a:p>
        </p:txBody>
      </p:sp>
      <p:sp>
        <p:nvSpPr>
          <p:cNvPr id="109" name="TextShape 2"/>
          <p:cNvSpPr txBox="1"/>
          <p:nvPr/>
        </p:nvSpPr>
        <p:spPr>
          <a:xfrm>
            <a:off x="838080" y="1825560"/>
            <a:ext cx="10623600" cy="4350960"/>
          </a:xfrm>
          <a:prstGeom prst="rect">
            <a:avLst/>
          </a:prstGeom>
          <a:noFill/>
          <a:ln>
            <a:noFill/>
          </a:ln>
        </p:spPr>
        <p:txBody>
          <a:bodyPr>
            <a:noAutofit/>
          </a:bodyPr>
          <a:p>
            <a:pPr>
              <a:lnSpc>
                <a:spcPct val="150000"/>
              </a:lnSpc>
              <a:spcBef>
                <a:spcPts val="479"/>
              </a:spcBef>
              <a:spcAft>
                <a:spcPts val="1199"/>
              </a:spcAft>
            </a:pPr>
            <a:r>
              <a:rPr b="0" lang="en-US" sz="1600" spc="-1" strike="noStrike">
                <a:solidFill>
                  <a:srgbClr val="000000"/>
                </a:solidFill>
                <a:latin typeface="Segoe UI"/>
              </a:rPr>
              <a:t>H</a:t>
            </a:r>
            <a:r>
              <a:rPr b="0" lang="en-US" sz="1600" spc="-1" strike="noStrike">
                <a:solidFill>
                  <a:srgbClr val="000000"/>
                </a:solidFill>
                <a:latin typeface="Arial"/>
              </a:rPr>
              <a:t>eterogeneous catalysts are more common.</a:t>
            </a:r>
            <a:endParaRPr b="0" lang="en-US" sz="1600" spc="-1" strike="noStrike">
              <a:solidFill>
                <a:srgbClr val="000000"/>
              </a:solidFill>
              <a:latin typeface="Segoe UI"/>
            </a:endParaRPr>
          </a:p>
          <a:p>
            <a:pPr>
              <a:lnSpc>
                <a:spcPct val="150000"/>
              </a:lnSpc>
              <a:spcBef>
                <a:spcPts val="479"/>
              </a:spcBef>
              <a:spcAft>
                <a:spcPts val="1199"/>
              </a:spcAft>
            </a:pPr>
            <a:r>
              <a:rPr b="0" lang="en-US" sz="1600" spc="-1" strike="noStrike">
                <a:solidFill>
                  <a:srgbClr val="000000"/>
                </a:solidFill>
                <a:latin typeface="Arial"/>
              </a:rPr>
              <a:t>Advantages of heterogeneous catalysts:</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Arial"/>
              </a:rPr>
              <a:t>Simple and complete separation of the solid catalysts from reaction medium</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Arial"/>
              </a:rPr>
              <a:t>Separation of catalysts makes the process economical as no wastage of valuable catalysts</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Arial"/>
              </a:rPr>
              <a:t>Separation makes the reuse of the catalysts possible</a:t>
            </a:r>
            <a:endParaRPr b="0" lang="en-US" sz="1600" spc="-1" strike="noStrike">
              <a:solidFill>
                <a:srgbClr val="000000"/>
              </a:solidFill>
              <a:latin typeface="Segoe UI"/>
            </a:endParaRPr>
          </a:p>
          <a:p>
            <a:pPr>
              <a:lnSpc>
                <a:spcPct val="150000"/>
              </a:lnSpc>
              <a:spcBef>
                <a:spcPts val="479"/>
              </a:spcBef>
              <a:spcAft>
                <a:spcPts val="1199"/>
              </a:spcAft>
            </a:pPr>
            <a:endParaRPr b="0" lang="en-US" sz="1600" spc="-1" strike="noStrike">
              <a:solidFill>
                <a:srgbClr val="000000"/>
              </a:solidFill>
              <a:latin typeface="Segoe UI"/>
            </a:endParaRPr>
          </a:p>
          <a:p>
            <a:pPr>
              <a:lnSpc>
                <a:spcPct val="150000"/>
              </a:lnSpc>
              <a:spcBef>
                <a:spcPts val="479"/>
              </a:spcBef>
              <a:spcAft>
                <a:spcPts val="1199"/>
              </a:spcAft>
            </a:pPr>
            <a:r>
              <a:rPr b="0" lang="en-US" sz="1600" spc="-1" strike="noStrike">
                <a:solidFill>
                  <a:srgbClr val="000000"/>
                </a:solidFill>
                <a:latin typeface="Arial"/>
              </a:rPr>
              <a:t>In this part of study, only heterogeneous catalysis will be considered</a:t>
            </a:r>
            <a:endParaRPr b="0" lang="en-US" sz="1600" spc="-1" strike="noStrike">
              <a:solidFill>
                <a:srgbClr val="000000"/>
              </a:solidFill>
              <a:latin typeface="Segoe UI"/>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c000"/>
                </a:solidFill>
                <a:latin typeface="comic"/>
              </a:rPr>
              <a:t>Contd…</a:t>
            </a:r>
            <a:endParaRPr b="0" lang="en-US" sz="3600" spc="-1" strike="noStrike">
              <a:solidFill>
                <a:srgbClr val="000000"/>
              </a:solidFill>
              <a:latin typeface="Segoe UI"/>
            </a:endParaRPr>
          </a:p>
        </p:txBody>
      </p:sp>
      <p:sp>
        <p:nvSpPr>
          <p:cNvPr id="111" name="TextShape 2"/>
          <p:cNvSpPr txBox="1"/>
          <p:nvPr/>
        </p:nvSpPr>
        <p:spPr>
          <a:xfrm>
            <a:off x="838080" y="1629000"/>
            <a:ext cx="10515240" cy="5228640"/>
          </a:xfrm>
          <a:prstGeom prst="rect">
            <a:avLst/>
          </a:prstGeom>
          <a:noFill/>
          <a:ln>
            <a:noFill/>
          </a:ln>
        </p:spPr>
        <p:txBody>
          <a:bodyPr>
            <a:normAutofit fontScale="63000"/>
          </a:bodyPr>
          <a:p>
            <a:pPr marL="285840" indent="-285480">
              <a:lnSpc>
                <a:spcPct val="150000"/>
              </a:lnSpc>
              <a:spcBef>
                <a:spcPts val="570"/>
              </a:spcBef>
              <a:spcAft>
                <a:spcPts val="1199"/>
              </a:spcAft>
              <a:buClr>
                <a:srgbClr val="000000"/>
              </a:buClr>
              <a:buFont typeface="Courier New"/>
              <a:buChar char="o"/>
            </a:pPr>
            <a:r>
              <a:rPr b="1" lang="en-US" sz="1900" spc="-1" strike="noStrike">
                <a:solidFill>
                  <a:srgbClr val="000000"/>
                </a:solidFill>
                <a:latin typeface="Arial"/>
              </a:rPr>
              <a:t>Supported catalyst</a:t>
            </a:r>
            <a:r>
              <a:rPr b="0" lang="en-US" sz="1900" spc="-1" strike="noStrike">
                <a:solidFill>
                  <a:srgbClr val="000000"/>
                </a:solidFill>
                <a:latin typeface="Arial"/>
              </a:rPr>
              <a:t>: Minute particles of active catalysts are dispersed on a less active support. Active particles are mostly metal/ metal-alloy particles, Examples: </a:t>
            </a:r>
            <a:r>
              <a:rPr b="0" i="1" lang="en-US" sz="1900" spc="-1" strike="noStrike">
                <a:solidFill>
                  <a:srgbClr val="ff0000"/>
                </a:solidFill>
                <a:latin typeface="Arial"/>
              </a:rPr>
              <a:t>Pt on alumina (Pt/Al</a:t>
            </a:r>
            <a:r>
              <a:rPr b="0" i="1" lang="en-US" sz="1900" spc="-1" strike="noStrike" baseline="-25000">
                <a:solidFill>
                  <a:srgbClr val="ff0000"/>
                </a:solidFill>
                <a:latin typeface="Arial"/>
              </a:rPr>
              <a:t>2</a:t>
            </a:r>
            <a:r>
              <a:rPr b="0" i="1" lang="en-US" sz="1900" spc="-1" strike="noStrike">
                <a:solidFill>
                  <a:srgbClr val="ff0000"/>
                </a:solidFill>
                <a:latin typeface="Arial"/>
              </a:rPr>
              <a:t>O</a:t>
            </a:r>
            <a:r>
              <a:rPr b="0" i="1" lang="en-US" sz="1900" spc="-1" strike="noStrike" baseline="-25000">
                <a:solidFill>
                  <a:srgbClr val="ff0000"/>
                </a:solidFill>
                <a:latin typeface="Arial"/>
              </a:rPr>
              <a:t>3</a:t>
            </a:r>
            <a:r>
              <a:rPr b="0" i="1" lang="en-US" sz="1900" spc="-1" strike="noStrike">
                <a:solidFill>
                  <a:srgbClr val="ff0000"/>
                </a:solidFill>
                <a:latin typeface="Arial"/>
              </a:rPr>
              <a:t>) </a:t>
            </a:r>
            <a:r>
              <a:rPr b="0" lang="en-US" sz="1900" spc="-1" strike="noStrike">
                <a:solidFill>
                  <a:srgbClr val="000000"/>
                </a:solidFill>
                <a:latin typeface="Arial"/>
              </a:rPr>
              <a:t>for reforming reaction, </a:t>
            </a:r>
            <a:r>
              <a:rPr b="0" i="1" lang="en-US" sz="1900" spc="-1" strike="noStrike">
                <a:solidFill>
                  <a:srgbClr val="ff0000"/>
                </a:solidFill>
                <a:latin typeface="Arial"/>
              </a:rPr>
              <a:t>V</a:t>
            </a:r>
            <a:r>
              <a:rPr b="0" i="1" lang="en-US" sz="1900" spc="-1" strike="noStrike" baseline="-25000">
                <a:solidFill>
                  <a:srgbClr val="ff0000"/>
                </a:solidFill>
                <a:latin typeface="Arial"/>
              </a:rPr>
              <a:t>2</a:t>
            </a:r>
            <a:r>
              <a:rPr b="0" i="1" lang="en-US" sz="1900" spc="-1" strike="noStrike">
                <a:solidFill>
                  <a:srgbClr val="ff0000"/>
                </a:solidFill>
                <a:latin typeface="Arial"/>
              </a:rPr>
              <a:t>O</a:t>
            </a:r>
            <a:r>
              <a:rPr b="0" i="1" lang="en-US" sz="1900" spc="-1" strike="noStrike" baseline="-25000">
                <a:solidFill>
                  <a:srgbClr val="ff0000"/>
                </a:solidFill>
                <a:latin typeface="Arial"/>
              </a:rPr>
              <a:t>5</a:t>
            </a:r>
            <a:r>
              <a:rPr b="0" i="1" lang="en-US" sz="1900" spc="-1" strike="noStrike">
                <a:solidFill>
                  <a:srgbClr val="ff0000"/>
                </a:solidFill>
                <a:latin typeface="Arial"/>
              </a:rPr>
              <a:t> on silica </a:t>
            </a:r>
            <a:r>
              <a:rPr b="0" lang="en-US" sz="1900" spc="-1" strike="noStrike">
                <a:solidFill>
                  <a:srgbClr val="000000"/>
                </a:solidFill>
                <a:latin typeface="Arial"/>
              </a:rPr>
              <a:t>for sulfur dioxide oxidation used for sulfuric acid preparation.</a:t>
            </a:r>
            <a:endParaRPr b="0" lang="en-US" sz="1900" spc="-1" strike="noStrike">
              <a:solidFill>
                <a:srgbClr val="000000"/>
              </a:solidFill>
              <a:latin typeface="Segoe UI"/>
            </a:endParaRPr>
          </a:p>
          <a:p>
            <a:pPr marL="285840" indent="-285480">
              <a:lnSpc>
                <a:spcPct val="150000"/>
              </a:lnSpc>
              <a:spcBef>
                <a:spcPts val="570"/>
              </a:spcBef>
              <a:spcAft>
                <a:spcPts val="1199"/>
              </a:spcAft>
              <a:buClr>
                <a:srgbClr val="000000"/>
              </a:buClr>
              <a:buFont typeface="Courier New"/>
              <a:buChar char="o"/>
            </a:pPr>
            <a:r>
              <a:rPr b="1" lang="en-US" sz="1900" spc="-1" strike="noStrike">
                <a:solidFill>
                  <a:srgbClr val="000000"/>
                </a:solidFill>
                <a:latin typeface="Arial"/>
              </a:rPr>
              <a:t>Unsupported catalyst</a:t>
            </a:r>
            <a:r>
              <a:rPr b="0" lang="en-US" sz="1900" spc="-1" strike="noStrike">
                <a:solidFill>
                  <a:srgbClr val="000000"/>
                </a:solidFill>
                <a:latin typeface="Arial"/>
              </a:rPr>
              <a:t>: No support is required, the material is as a whole a catalyst with similar activity throughout its area. Examples: </a:t>
            </a:r>
            <a:r>
              <a:rPr b="0" i="1" lang="en-US" sz="1900" spc="-1" strike="noStrike">
                <a:solidFill>
                  <a:srgbClr val="ff0000"/>
                </a:solidFill>
                <a:latin typeface="Arial"/>
              </a:rPr>
              <a:t>Silica-alumina</a:t>
            </a:r>
            <a:r>
              <a:rPr b="0" lang="en-US" sz="1900" spc="-1" strike="noStrike">
                <a:solidFill>
                  <a:srgbClr val="000000"/>
                </a:solidFill>
                <a:latin typeface="Arial"/>
              </a:rPr>
              <a:t> in dehydrogenation reaction for butadiene preparation</a:t>
            </a:r>
            <a:endParaRPr b="0" lang="en-US" sz="1900" spc="-1" strike="noStrike">
              <a:solidFill>
                <a:srgbClr val="000000"/>
              </a:solidFill>
              <a:latin typeface="Segoe UI"/>
            </a:endParaRPr>
          </a:p>
          <a:p>
            <a:pPr marL="285840" indent="-285480">
              <a:lnSpc>
                <a:spcPct val="150000"/>
              </a:lnSpc>
              <a:spcBef>
                <a:spcPts val="570"/>
              </a:spcBef>
              <a:spcAft>
                <a:spcPts val="1199"/>
              </a:spcAft>
              <a:buClr>
                <a:srgbClr val="000000"/>
              </a:buClr>
              <a:buFont typeface="Courier New"/>
              <a:buChar char="o"/>
            </a:pPr>
            <a:r>
              <a:rPr b="1" lang="en-US" sz="1900" spc="-1" strike="noStrike">
                <a:solidFill>
                  <a:srgbClr val="000000"/>
                </a:solidFill>
                <a:latin typeface="Arial"/>
              </a:rPr>
              <a:t>Porous catalyst</a:t>
            </a:r>
            <a:r>
              <a:rPr b="0" lang="en-US" sz="1900" spc="-1" strike="noStrike">
                <a:solidFill>
                  <a:srgbClr val="000000"/>
                </a:solidFill>
                <a:latin typeface="Arial"/>
              </a:rPr>
              <a:t>: The catalyst that has a large area resulting from its pores. More surface area catalysts are more active, as reaction occurs on the surface of the catalyst. Example</a:t>
            </a:r>
            <a:r>
              <a:rPr b="0" i="1" lang="en-US" sz="1900" spc="-1" strike="noStrike">
                <a:solidFill>
                  <a:srgbClr val="000000"/>
                </a:solidFill>
                <a:latin typeface="Arial"/>
              </a:rPr>
              <a:t>: </a:t>
            </a:r>
            <a:r>
              <a:rPr b="0" i="1" lang="en-US" sz="1900" spc="-1" strike="noStrike">
                <a:solidFill>
                  <a:srgbClr val="ff0000"/>
                </a:solidFill>
                <a:latin typeface="Arial"/>
              </a:rPr>
              <a:t>Raney Ni </a:t>
            </a:r>
            <a:r>
              <a:rPr b="0" lang="en-US" sz="1900" spc="-1" strike="noStrike">
                <a:solidFill>
                  <a:srgbClr val="000000"/>
                </a:solidFill>
                <a:latin typeface="Arial"/>
              </a:rPr>
              <a:t>used in the hydrogenation of vegetable or animal oils, </a:t>
            </a:r>
            <a:r>
              <a:rPr b="0" i="1" lang="en-US" sz="1900" spc="-1" strike="noStrike">
                <a:solidFill>
                  <a:srgbClr val="ff0000"/>
                </a:solidFill>
                <a:latin typeface="Arial"/>
              </a:rPr>
              <a:t>Fe</a:t>
            </a:r>
            <a:r>
              <a:rPr b="0" lang="en-US" sz="1900" spc="-1" strike="noStrike">
                <a:solidFill>
                  <a:srgbClr val="000000"/>
                </a:solidFill>
                <a:latin typeface="Arial"/>
              </a:rPr>
              <a:t> in ammonia synthesis.</a:t>
            </a:r>
            <a:endParaRPr b="0" lang="en-US" sz="1900" spc="-1" strike="noStrike">
              <a:solidFill>
                <a:srgbClr val="000000"/>
              </a:solidFill>
              <a:latin typeface="Segoe UI"/>
            </a:endParaRPr>
          </a:p>
          <a:p>
            <a:pPr lvl="3" marL="1886040" indent="-285480">
              <a:lnSpc>
                <a:spcPct val="150000"/>
              </a:lnSpc>
              <a:spcBef>
                <a:spcPts val="570"/>
              </a:spcBef>
              <a:spcAft>
                <a:spcPts val="1199"/>
              </a:spcAft>
              <a:buClr>
                <a:srgbClr val="000000"/>
              </a:buClr>
              <a:buFont typeface="Arial"/>
              <a:buChar char="•"/>
            </a:pPr>
            <a:r>
              <a:rPr b="1" lang="en-US" sz="1900" spc="-1" strike="noStrike">
                <a:solidFill>
                  <a:srgbClr val="000000"/>
                </a:solidFill>
                <a:latin typeface="Arial"/>
              </a:rPr>
              <a:t> </a:t>
            </a:r>
            <a:r>
              <a:rPr b="1" lang="en-US" sz="1900" spc="-1" strike="noStrike">
                <a:solidFill>
                  <a:srgbClr val="000000"/>
                </a:solidFill>
                <a:latin typeface="Arial"/>
              </a:rPr>
              <a:t>Molecular sieves</a:t>
            </a:r>
            <a:r>
              <a:rPr b="0" lang="en-US" sz="1900" spc="-1" strike="noStrike">
                <a:solidFill>
                  <a:srgbClr val="000000"/>
                </a:solidFill>
                <a:latin typeface="Arial"/>
              </a:rPr>
              <a:t>: Pore structure is such that they allow some molecules and prevent others to enter into the pores of the catalyst, this way they act as sieves. The molecules which can enter into the pores can react with each other to produce products. Examples: </a:t>
            </a:r>
            <a:r>
              <a:rPr b="0" i="1" lang="en-US" sz="1900" spc="-1" strike="noStrike">
                <a:solidFill>
                  <a:srgbClr val="ff0000"/>
                </a:solidFill>
                <a:latin typeface="Arial"/>
              </a:rPr>
              <a:t>Certain clays and zeolites</a:t>
            </a:r>
            <a:r>
              <a:rPr b="0" i="1" lang="en-US" sz="1900" spc="-1" strike="noStrike">
                <a:solidFill>
                  <a:srgbClr val="000000"/>
                </a:solidFill>
                <a:latin typeface="Arial"/>
              </a:rPr>
              <a:t>.</a:t>
            </a:r>
            <a:r>
              <a:rPr b="0" lang="en-US" sz="1900" spc="-1" strike="noStrike">
                <a:solidFill>
                  <a:srgbClr val="000000"/>
                </a:solidFill>
                <a:latin typeface="Arial"/>
              </a:rPr>
              <a:t> These are selective catalysts.</a:t>
            </a:r>
            <a:endParaRPr b="0" lang="en-US" sz="1900" spc="-1" strike="noStrike">
              <a:solidFill>
                <a:srgbClr val="000000"/>
              </a:solidFill>
              <a:latin typeface="Segoe UI"/>
            </a:endParaRPr>
          </a:p>
          <a:p>
            <a:endParaRPr b="0" lang="en-US" sz="1900" spc="-1" strike="noStrike">
              <a:solidFill>
                <a:srgbClr val="000000"/>
              </a:solidFill>
              <a:latin typeface="Segoe UI"/>
            </a:endParaRPr>
          </a:p>
          <a:p>
            <a:endParaRPr b="0" lang="en-US" sz="1900" spc="-1" strike="noStrike">
              <a:solidFill>
                <a:srgbClr val="000000"/>
              </a:solidFill>
              <a:latin typeface="Segoe UI"/>
            </a:endParaRPr>
          </a:p>
          <a:p>
            <a:endParaRPr b="0" lang="en-US" sz="1900" spc="-1" strike="noStrike">
              <a:solidFill>
                <a:srgbClr val="000000"/>
              </a:solidFill>
              <a:latin typeface="Segoe UI"/>
            </a:endParaRPr>
          </a:p>
          <a:p>
            <a:endParaRPr b="0" lang="en-US" sz="1900" spc="-1" strike="noStrike">
              <a:solidFill>
                <a:srgbClr val="000000"/>
              </a:solidFill>
              <a:latin typeface="Segoe UI"/>
            </a:endParaRPr>
          </a:p>
          <a:p>
            <a:pPr>
              <a:lnSpc>
                <a:spcPct val="150000"/>
              </a:lnSpc>
              <a:spcBef>
                <a:spcPts val="479"/>
              </a:spcBef>
              <a:spcAft>
                <a:spcPts val="1199"/>
              </a:spcAft>
            </a:pPr>
            <a:endParaRPr b="0" lang="en-US" sz="1900" spc="-1" strike="noStrike">
              <a:solidFill>
                <a:srgbClr val="000000"/>
              </a:solidFill>
              <a:latin typeface="Segoe UI"/>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TextShape 1"/>
          <p:cNvSpPr txBox="1"/>
          <p:nvPr/>
        </p:nvSpPr>
        <p:spPr>
          <a:xfrm>
            <a:off x="604440" y="0"/>
            <a:ext cx="10748880" cy="1208520"/>
          </a:xfrm>
          <a:prstGeom prst="rect">
            <a:avLst/>
          </a:prstGeom>
          <a:noFill/>
          <a:ln>
            <a:noFill/>
          </a:ln>
        </p:spPr>
        <p:txBody>
          <a:bodyPr anchor="b">
            <a:noAutofit/>
          </a:bodyPr>
          <a:p>
            <a:pPr>
              <a:lnSpc>
                <a:spcPct val="100000"/>
              </a:lnSpc>
            </a:pPr>
            <a:r>
              <a:rPr b="0" lang="en-US" sz="3600" spc="-1" strike="noStrike">
                <a:solidFill>
                  <a:srgbClr val="ffc000"/>
                </a:solidFill>
                <a:latin typeface="comic"/>
              </a:rPr>
              <a:t>Contd….</a:t>
            </a:r>
            <a:endParaRPr b="0" lang="en-US" sz="3600" spc="-1" strike="noStrike">
              <a:solidFill>
                <a:srgbClr val="000000"/>
              </a:solidFill>
              <a:latin typeface="Segoe UI"/>
            </a:endParaRPr>
          </a:p>
        </p:txBody>
      </p:sp>
      <p:sp>
        <p:nvSpPr>
          <p:cNvPr id="113" name="TextShape 2"/>
          <p:cNvSpPr txBox="1"/>
          <p:nvPr/>
        </p:nvSpPr>
        <p:spPr>
          <a:xfrm>
            <a:off x="838080" y="1825560"/>
            <a:ext cx="10515240" cy="4350960"/>
          </a:xfrm>
          <a:prstGeom prst="rect">
            <a:avLst/>
          </a:prstGeom>
          <a:noFill/>
          <a:ln>
            <a:noFill/>
          </a:ln>
        </p:spPr>
        <p:txBody>
          <a:bodyPr>
            <a:normAutofit fontScale="97000"/>
          </a:bodyPr>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Arial"/>
              </a:rPr>
              <a:t>Heterogeneous catalytic reaction occurs at fluid-solid interface</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Arial"/>
              </a:rPr>
              <a:t>Hence, a large interfacial area can be helpful or be essential for attaining a significant reaction rate</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Arial"/>
              </a:rPr>
              <a:t>A porous catalyst has larger surface area resulting from its pore than a non-porous catalyst, example: Raney Ni has surface area up to 1200 m</a:t>
            </a:r>
            <a:r>
              <a:rPr b="0" lang="en-US" sz="1600" spc="-1" strike="noStrike" baseline="30000">
                <a:solidFill>
                  <a:srgbClr val="000000"/>
                </a:solidFill>
                <a:latin typeface="Arial"/>
              </a:rPr>
              <a:t>2</a:t>
            </a:r>
            <a:r>
              <a:rPr b="0" lang="en-US" sz="1600" spc="-1" strike="noStrike">
                <a:solidFill>
                  <a:srgbClr val="000000"/>
                </a:solidFill>
                <a:latin typeface="Arial"/>
              </a:rPr>
              <a:t>/g. </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Arial"/>
              </a:rPr>
              <a:t>Not all catalysts need the extended surface provided by a porous structure, some are sufficiently active.</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Arial"/>
              </a:rPr>
              <a:t>Most of the catalysts do not maintain their activity at the same level for indefinite period of time, they get deactivated either slowly or rapidly, depending on the nature of catalyst and reaction</a:t>
            </a:r>
            <a:endParaRPr b="0" lang="en-US" sz="1600" spc="-1" strike="noStrike">
              <a:solidFill>
                <a:srgbClr val="000000"/>
              </a:solidFill>
              <a:latin typeface="Segoe UI"/>
            </a:endParaRPr>
          </a:p>
          <a:p>
            <a:pPr marL="285840" indent="-285480">
              <a:lnSpc>
                <a:spcPct val="150000"/>
              </a:lnSpc>
              <a:spcBef>
                <a:spcPts val="479"/>
              </a:spcBef>
              <a:spcAft>
                <a:spcPts val="1199"/>
              </a:spcAft>
              <a:buClr>
                <a:srgbClr val="000000"/>
              </a:buClr>
              <a:buFont typeface="Wingdings" charset="2"/>
              <a:buChar char=""/>
            </a:pPr>
            <a:r>
              <a:rPr b="0" lang="en-US" sz="1600" spc="-1" strike="noStrike">
                <a:solidFill>
                  <a:srgbClr val="000000"/>
                </a:solidFill>
                <a:latin typeface="Arial"/>
              </a:rPr>
              <a:t>Deactivation may be caused by ageing phenomenon, such as gradual change in surface crystal structure or deposition of foreign material on the active portions of the catalyst</a:t>
            </a:r>
            <a:endParaRPr b="0" lang="en-US" sz="1600" spc="-1" strike="noStrike">
              <a:solidFill>
                <a:srgbClr val="000000"/>
              </a:solidFill>
              <a:latin typeface="Segoe UI"/>
            </a:endParaRPr>
          </a:p>
          <a:p>
            <a:pPr>
              <a:lnSpc>
                <a:spcPct val="150000"/>
              </a:lnSpc>
              <a:spcBef>
                <a:spcPts val="479"/>
              </a:spcBef>
              <a:spcAft>
                <a:spcPts val="1199"/>
              </a:spcAft>
            </a:pPr>
            <a:endParaRPr b="0" lang="en-US" sz="1600" spc="-1" strike="noStrike">
              <a:solidFill>
                <a:srgbClr val="000000"/>
              </a:solidFill>
              <a:latin typeface="Segoe UI"/>
            </a:endParaRPr>
          </a:p>
          <a:p>
            <a:pPr>
              <a:lnSpc>
                <a:spcPct val="150000"/>
              </a:lnSpc>
              <a:spcBef>
                <a:spcPts val="479"/>
              </a:spcBef>
              <a:spcAft>
                <a:spcPts val="1199"/>
              </a:spcAft>
            </a:pPr>
            <a:endParaRPr b="0" lang="en-US" sz="1600" spc="-1" strike="noStrike">
              <a:solidFill>
                <a:srgbClr val="000000"/>
              </a:solidFill>
              <a:latin typeface="Segoe UI"/>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468DBE2C317C148BA746CE60FC9325F" ma:contentTypeVersion="0" ma:contentTypeDescription="Create a new document." ma:contentTypeScope="" ma:versionID="c417360be25ac3cfe6aa28892bd9d355">
  <xsd:schema xmlns:xsd="http://www.w3.org/2001/XMLSchema" xmlns:xs="http://www.w3.org/2001/XMLSchema" xmlns:p="http://schemas.microsoft.com/office/2006/metadata/properties" targetNamespace="http://schemas.microsoft.com/office/2006/metadata/properties" ma:root="true" ma:fieldsID="0967b7be50301903c78f9c39c6fd9af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F4A6155-7633-4370-9F6F-57C7D9F5A48F}"/>
</file>

<file path=customXml/itemProps2.xml><?xml version="1.0" encoding="utf-8"?>
<ds:datastoreItem xmlns:ds="http://schemas.openxmlformats.org/officeDocument/2006/customXml" ds:itemID="{5C0D56A2-BC6A-4731-AD39-DD7EB2ECFE46}"/>
</file>

<file path=customXml/itemProps3.xml><?xml version="1.0" encoding="utf-8"?>
<ds:datastoreItem xmlns:ds="http://schemas.openxmlformats.org/officeDocument/2006/customXml" ds:itemID="{B970C04F-E7AC-41AB-9C6D-1B1BB88BFF7F}">
  <ds:schemaRefs>
    <ds:schemaRef ds:uri="http://schemas.microsoft.com/office/2006/metadata/properties"/>
    <ds:schemaRef ds:uri="http://schemas.microsoft.com/office/infopath/2007/PartnerControls"/>
    <ds:schemaRef ds:uri="4873beb7-5857-4685-be1f-d57550cc96cc"/>
  </ds:schemaRefs>
</ds:datastoreItem>
</file>

<file path=docProps/app.xml><?xml version="1.0" encoding="utf-8"?>
<Properties xmlns="http://schemas.openxmlformats.org/officeDocument/2006/extended-properties" xmlns:vt="http://schemas.openxmlformats.org/officeDocument/2006/docPropsVTypes">
  <Template>Welcome to PowerPoint 2013</Template>
  <TotalTime>920</TotalTime>
  <Application>LibreOffice/6.4.4.2$Linux_X86_64 LibreOffice_project/40$Build-2</Application>
  <Words>1174</Words>
  <Paragraphs>83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2020-08-30T15:11:21Z</dcterms:created>
  <dc:creator>Sonali</dc:creator>
  <dc:description/>
  <dc:language>en-GB</dc:language>
  <cp:lastModifiedBy/>
  <dcterms:modified xsi:type="dcterms:W3CDTF">2020-09-13T22:49:00Z</dcterms:modified>
  <cp:revision>34</cp:revision>
  <dc:subject/>
  <dc:title>Reaction Engineering-II (Heterogeneous Systems) (CH31009)</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CampaignTags">
    <vt:lpwstr/>
  </property>
  <property fmtid="{D5CDD505-2E9C-101B-9397-08002B2CF9AE}" pid="4" name="ContentTypeId">
    <vt:lpwstr>0x0101009468DBE2C317C148BA746CE60FC9325F</vt:lpwstr>
  </property>
  <property fmtid="{D5CDD505-2E9C-101B-9397-08002B2CF9AE}" pid="5" name="FeatureTags">
    <vt:lpwstr/>
  </property>
  <property fmtid="{D5CDD505-2E9C-101B-9397-08002B2CF9AE}" pid="6" name="HiddenSlides">
    <vt:i4>0</vt:i4>
  </property>
  <property fmtid="{D5CDD505-2E9C-101B-9397-08002B2CF9AE}" pid="7" name="HyperlinksChanged">
    <vt:bool>0</vt:bool>
  </property>
  <property fmtid="{D5CDD505-2E9C-101B-9397-08002B2CF9AE}" pid="8" name="InternalTags">
    <vt:lpwstr/>
  </property>
  <property fmtid="{D5CDD505-2E9C-101B-9397-08002B2CF9AE}" pid="9" name="LinksUpToDate">
    <vt:bool>0</vt:bool>
  </property>
  <property fmtid="{D5CDD505-2E9C-101B-9397-08002B2CF9AE}" pid="10" name="LocalizationTags">
    <vt:lpwstr/>
  </property>
  <property fmtid="{D5CDD505-2E9C-101B-9397-08002B2CF9AE}" pid="11" name="MMClips">
    <vt:i4>0</vt:i4>
  </property>
  <property fmtid="{D5CDD505-2E9C-101B-9397-08002B2CF9AE}" pid="12" name="Notes">
    <vt:i4>1</vt:i4>
  </property>
  <property fmtid="{D5CDD505-2E9C-101B-9397-08002B2CF9AE}" pid="13" name="PresentationFormat">
    <vt:lpwstr>Widescreen</vt:lpwstr>
  </property>
  <property fmtid="{D5CDD505-2E9C-101B-9397-08002B2CF9AE}" pid="14" name="ScaleCrop">
    <vt:bool>0</vt:bool>
  </property>
  <property fmtid="{D5CDD505-2E9C-101B-9397-08002B2CF9AE}" pid="15" name="ScenarioTags">
    <vt:lpwstr/>
  </property>
  <property fmtid="{D5CDD505-2E9C-101B-9397-08002B2CF9AE}" pid="16" name="ShareDoc">
    <vt:bool>0</vt:bool>
  </property>
  <property fmtid="{D5CDD505-2E9C-101B-9397-08002B2CF9AE}" pid="17" name="Slides">
    <vt:i4>13</vt:i4>
  </property>
  <property fmtid="{D5CDD505-2E9C-101B-9397-08002B2CF9AE}" pid="18" name="_TemplateID">
    <vt:lpwstr>TC029239449991</vt:lpwstr>
  </property>
</Properties>
</file>